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6" r:id="rId5"/>
    <p:sldId id="332" r:id="rId6"/>
    <p:sldId id="405" r:id="rId7"/>
    <p:sldId id="344" r:id="rId8"/>
    <p:sldId id="358" r:id="rId9"/>
    <p:sldId id="397" r:id="rId10"/>
    <p:sldId id="377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95" r:id="rId19"/>
    <p:sldId id="352" r:id="rId20"/>
    <p:sldId id="406" r:id="rId21"/>
    <p:sldId id="439" r:id="rId22"/>
    <p:sldId id="440" r:id="rId23"/>
    <p:sldId id="441" r:id="rId24"/>
    <p:sldId id="448" r:id="rId25"/>
    <p:sldId id="447" r:id="rId26"/>
    <p:sldId id="442" r:id="rId27"/>
    <p:sldId id="443" r:id="rId28"/>
    <p:sldId id="444" r:id="rId29"/>
    <p:sldId id="446" r:id="rId30"/>
    <p:sldId id="438" r:id="rId31"/>
    <p:sldId id="420" r:id="rId32"/>
    <p:sldId id="3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B6161-871A-479F-BB9E-D917F3DB980B}" v="830" dt="2025-09-23T21:03:2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F81B6161-871A-479F-BB9E-D917F3DB980B}" dt="2025-09-04T18:53:52.323" v="1043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  <pc:spChg chg="mod">
          <ac:chgData name="Leonard, Kristen *" userId="a38f7ebc-66e0-4d8c-90e8-f6a5746f45c0" providerId="ADAL" clId="{F81B6161-871A-479F-BB9E-D917F3DB980B}" dt="2025-09-22T13:41:46.450" v="24570" actId="20577"/>
          <ac:spMkLst>
            <pc:docMk/>
            <pc:sldMk cId="2491109162" sldId="333"/>
            <ac:spMk id="2" creationId="{03C57B5A-DC7A-E996-B2BA-F111F6BC2BE3}"/>
          </ac:spMkLst>
        </pc:spChg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  <pc:spChg chg="mod">
          <ac:chgData name="Leonard, Kristen *" userId="a38f7ebc-66e0-4d8c-90e8-f6a5746f45c0" providerId="ADAL" clId="{F81B6161-871A-479F-BB9E-D917F3DB980B}" dt="2025-09-22T13:42:19.116" v="24599" actId="20577"/>
          <ac:spMkLst>
            <pc:docMk/>
            <pc:sldMk cId="2666647936" sldId="335"/>
            <ac:spMk id="2" creationId="{07D91262-FB66-6DC7-8353-4193D24F666E}"/>
          </ac:spMkLst>
        </pc:spChg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2" creationId="{C5A6ACCF-BDA4-4506-2B49-DB9E49907029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3" creationId="{FFCD2AE5-00B8-4A43-5601-3F7019A6C136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4" creationId="{DBAE6772-1807-2715-4027-E6415B88BC52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5" creationId="{C3521252-00ED-37D9-66A0-62D665093527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6" creationId="{2FDB15CC-58D5-82DE-0826-C9315D5A476A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7" creationId="{1C0B7C47-A2B4-2746-9B4F-CF6B77FDBCE6}"/>
          </ac:spMkLst>
        </pc:sp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5" creationId="{3E233737-6CDA-8CA1-F1A6-E453DA68EA86}"/>
          </ac:picMkLst>
        </pc:pic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9" creationId="{E328D777-00FE-A194-19D2-C2D80BD5F0DA}"/>
          </ac:picMkLst>
        </pc:picChg>
        <pc:picChg chg="add mod">
          <ac:chgData name="Leonard, Kristen *" userId="a38f7ebc-66e0-4d8c-90e8-f6a5746f45c0" providerId="ADAL" clId="{F81B6161-871A-479F-BB9E-D917F3DB980B}" dt="2025-08-25T18:10:58.766" v="4207" actId="1076"/>
          <ac:picMkLst>
            <pc:docMk/>
            <pc:sldMk cId="541694869" sldId="340"/>
            <ac:picMk id="68" creationId="{31AEFF60-7F09-B0F5-0D5C-31CAEB651493}"/>
          </ac:picMkLst>
        </pc:picChg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  <pc:spChg chg="add mod">
          <ac:chgData name="Leonard, Kristen *" userId="a38f7ebc-66e0-4d8c-90e8-f6a5746f45c0" providerId="ADAL" clId="{F81B6161-871A-479F-BB9E-D917F3DB980B}" dt="2025-08-25T16:24:57.528" v="4085" actId="1076"/>
          <ac:spMkLst>
            <pc:docMk/>
            <pc:sldMk cId="785801510" sldId="341"/>
            <ac:spMk id="3" creationId="{C719FA41-F6D9-C634-E625-287892904F98}"/>
          </ac:spMkLst>
        </pc:spChg>
        <pc:spChg chg="mod">
          <ac:chgData name="Leonard, Kristen *" userId="a38f7ebc-66e0-4d8c-90e8-f6a5746f45c0" providerId="ADAL" clId="{F81B6161-871A-479F-BB9E-D917F3DB980B}" dt="2025-08-25T16:24:36.324" v="4051" actId="14100"/>
          <ac:spMkLst>
            <pc:docMk/>
            <pc:sldMk cId="785801510" sldId="341"/>
            <ac:spMk id="20" creationId="{1DABF800-557E-825F-0D37-246FF1ADFCAC}"/>
          </ac:spMkLst>
        </pc:spChg>
        <pc:picChg chg="add mod">
          <ac:chgData name="Leonard, Kristen *" userId="a38f7ebc-66e0-4d8c-90e8-f6a5746f45c0" providerId="ADAL" clId="{F81B6161-871A-479F-BB9E-D917F3DB980B}" dt="2025-08-25T18:11:21.149" v="4209" actId="1076"/>
          <ac:picMkLst>
            <pc:docMk/>
            <pc:sldMk cId="785801510" sldId="341"/>
            <ac:picMk id="4" creationId="{83825D55-913B-A7F0-4B2B-BCD9341FCA2D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5" creationId="{FC8A0C19-C62A-2995-DF78-EB2AEB38D1F9}"/>
          </ac:picMkLst>
        </pc:picChg>
        <pc:picChg chg="mod">
          <ac:chgData name="Leonard, Kristen *" userId="a38f7ebc-66e0-4d8c-90e8-f6a5746f45c0" providerId="ADAL" clId="{F81B6161-871A-479F-BB9E-D917F3DB980B}" dt="2025-08-25T16:25:24.016" v="4091" actId="1076"/>
          <ac:picMkLst>
            <pc:docMk/>
            <pc:sldMk cId="785801510" sldId="341"/>
            <ac:picMk id="17" creationId="{BF09F680-4C26-0092-011C-BEA272F81DB3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9" creationId="{4C41491F-E344-58A0-8F8D-B9C164273A23}"/>
          </ac:picMkLst>
        </pc:picChg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  <pc:spChg chg="mod">
          <ac:chgData name="Leonard, Kristen *" userId="a38f7ebc-66e0-4d8c-90e8-f6a5746f45c0" providerId="ADAL" clId="{F81B6161-871A-479F-BB9E-D917F3DB980B}" dt="2025-09-22T15:57:40.748" v="26895" actId="1076"/>
          <ac:spMkLst>
            <pc:docMk/>
            <pc:sldMk cId="993665575" sldId="344"/>
            <ac:spMk id="2" creationId="{717B68FD-418A-0C79-A278-C12520B5430C}"/>
          </ac:spMkLst>
        </pc:spChg>
        <pc:spChg chg="add mod">
          <ac:chgData name="Leonard, Kristen *" userId="a38f7ebc-66e0-4d8c-90e8-f6a5746f45c0" providerId="ADAL" clId="{F81B6161-871A-479F-BB9E-D917F3DB980B}" dt="2025-09-22T15:57:38.064" v="26894" actId="1076"/>
          <ac:spMkLst>
            <pc:docMk/>
            <pc:sldMk cId="993665575" sldId="344"/>
            <ac:spMk id="7" creationId="{7EB95CBD-57C6-4F04-3D44-D8B5875EBFB4}"/>
          </ac:spMkLst>
        </pc:spChg>
        <pc:picChg chg="add mod">
          <ac:chgData name="Leonard, Kristen *" userId="a38f7ebc-66e0-4d8c-90e8-f6a5746f45c0" providerId="ADAL" clId="{F81B6161-871A-479F-BB9E-D917F3DB980B}" dt="2025-09-22T12:31:59.305" v="24195" actId="1076"/>
          <ac:picMkLst>
            <pc:docMk/>
            <pc:sldMk cId="993665575" sldId="344"/>
            <ac:picMk id="9" creationId="{09251F9C-DD6B-2287-2735-E438C0EE7E8E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  <pc:spChg chg="mod">
          <ac:chgData name="Leonard, Kristen *" userId="a38f7ebc-66e0-4d8c-90e8-f6a5746f45c0" providerId="ADAL" clId="{F81B6161-871A-479F-BB9E-D917F3DB980B}" dt="2025-09-05T20:20:36.815" v="19053" actId="1076"/>
          <ac:spMkLst>
            <pc:docMk/>
            <pc:sldMk cId="3167956646" sldId="345"/>
            <ac:spMk id="2" creationId="{5C3C3BD0-C748-8FCB-D5F2-6EFC3F51540F}"/>
          </ac:spMkLst>
        </pc:spChg>
        <pc:spChg chg="mod">
          <ac:chgData name="Leonard, Kristen *" userId="a38f7ebc-66e0-4d8c-90e8-f6a5746f45c0" providerId="ADAL" clId="{F81B6161-871A-479F-BB9E-D917F3DB980B}" dt="2025-09-22T13:40:21.279" v="24566" actId="5793"/>
          <ac:spMkLst>
            <pc:docMk/>
            <pc:sldMk cId="3167956646" sldId="345"/>
            <ac:spMk id="3" creationId="{BC4B393A-9814-0793-B719-70A4F38905C8}"/>
          </ac:spMkLst>
        </pc:spChg>
        <pc:graphicFrameChg chg="add mod modGraphic">
          <ac:chgData name="Leonard, Kristen *" userId="a38f7ebc-66e0-4d8c-90e8-f6a5746f45c0" providerId="ADAL" clId="{F81B6161-871A-479F-BB9E-D917F3DB980B}" dt="2025-09-22T13:40:48.992" v="24568" actId="1076"/>
          <ac:graphicFrameMkLst>
            <pc:docMk/>
            <pc:sldMk cId="3167956646" sldId="345"/>
            <ac:graphicFrameMk id="8" creationId="{430B852F-1947-FAE8-47E6-1024F79BCBDB}"/>
          </ac:graphicFrameMkLst>
        </pc:graphicFrameChg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  <pc:spChg chg="mod">
          <ac:chgData name="Leonard, Kristen *" userId="a38f7ebc-66e0-4d8c-90e8-f6a5746f45c0" providerId="ADAL" clId="{F81B6161-871A-479F-BB9E-D917F3DB980B}" dt="2025-09-05T20:47:04.337" v="19129" actId="1076"/>
          <ac:spMkLst>
            <pc:docMk/>
            <pc:sldMk cId="1843051672" sldId="346"/>
            <ac:spMk id="2" creationId="{3C2037B6-5FF5-3C15-CADD-98FAB747B41A}"/>
          </ac:spMkLst>
        </pc:spChg>
        <pc:picChg chg="add mod modCrop">
          <ac:chgData name="Leonard, Kristen *" userId="a38f7ebc-66e0-4d8c-90e8-f6a5746f45c0" providerId="ADAL" clId="{F81B6161-871A-479F-BB9E-D917F3DB980B}" dt="2025-09-05T20:47:34.245" v="19138" actId="208"/>
          <ac:picMkLst>
            <pc:docMk/>
            <pc:sldMk cId="1843051672" sldId="346"/>
            <ac:picMk id="8" creationId="{3374DCFA-891C-71CB-92CE-C3BE8CFEDE7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  <pc:spChg chg="mod">
          <ac:chgData name="Leonard, Kristen *" userId="a38f7ebc-66e0-4d8c-90e8-f6a5746f45c0" providerId="ADAL" clId="{F81B6161-871A-479F-BB9E-D917F3DB980B}" dt="2025-09-05T20:47:40.483" v="19139" actId="1076"/>
          <ac:spMkLst>
            <pc:docMk/>
            <pc:sldMk cId="3225470853" sldId="347"/>
            <ac:spMk id="2" creationId="{1B58590F-268B-127B-7B11-D6A16D2DA3B6}"/>
          </ac:spMkLst>
        </pc:spChg>
        <pc:picChg chg="add mod modCrop">
          <ac:chgData name="Leonard, Kristen *" userId="a38f7ebc-66e0-4d8c-90e8-f6a5746f45c0" providerId="ADAL" clId="{F81B6161-871A-479F-BB9E-D917F3DB980B}" dt="2025-09-05T20:48:05.374" v="19146" actId="1076"/>
          <ac:picMkLst>
            <pc:docMk/>
            <pc:sldMk cId="3225470853" sldId="347"/>
            <ac:picMk id="8" creationId="{B8893ED0-11F9-DFD4-7690-21E2349CD124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  <pc:spChg chg="mod">
          <ac:chgData name="Leonard, Kristen *" userId="a38f7ebc-66e0-4d8c-90e8-f6a5746f45c0" providerId="ADAL" clId="{F81B6161-871A-479F-BB9E-D917F3DB980B}" dt="2025-08-26T20:25:06.165" v="6592" actId="20577"/>
          <ac:spMkLst>
            <pc:docMk/>
            <pc:sldMk cId="2597885920" sldId="348"/>
            <ac:spMk id="2" creationId="{A7B15B10-59C9-B191-CD07-6FDFFFC0211D}"/>
          </ac:spMkLst>
        </pc:spChg>
        <pc:picChg chg="add mod modCrop">
          <ac:chgData name="Leonard, Kristen *" userId="a38f7ebc-66e0-4d8c-90e8-f6a5746f45c0" providerId="ADAL" clId="{F81B6161-871A-479F-BB9E-D917F3DB980B}" dt="2025-09-05T20:48:35.012" v="19151" actId="1076"/>
          <ac:picMkLst>
            <pc:docMk/>
            <pc:sldMk cId="2597885920" sldId="348"/>
            <ac:picMk id="8" creationId="{240381A5-B1EA-CD4E-E1F5-DDC5B950C2C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  <pc:spChg chg="mod">
          <ac:chgData name="Leonard, Kristen *" userId="a38f7ebc-66e0-4d8c-90e8-f6a5746f45c0" providerId="ADAL" clId="{F81B6161-871A-479F-BB9E-D917F3DB980B}" dt="2025-08-26T20:25:25.083" v="6626" actId="20577"/>
          <ac:spMkLst>
            <pc:docMk/>
            <pc:sldMk cId="3421008357" sldId="349"/>
            <ac:spMk id="2" creationId="{19BFF280-0B04-5B73-D800-669226562629}"/>
          </ac:spMkLst>
        </pc:spChg>
        <pc:picChg chg="add mod modCrop">
          <ac:chgData name="Leonard, Kristen *" userId="a38f7ebc-66e0-4d8c-90e8-f6a5746f45c0" providerId="ADAL" clId="{F81B6161-871A-479F-BB9E-D917F3DB980B}" dt="2025-09-05T20:48:51.836" v="19156" actId="1076"/>
          <ac:picMkLst>
            <pc:docMk/>
            <pc:sldMk cId="3421008357" sldId="349"/>
            <ac:picMk id="8" creationId="{ADDEECE8-2E8D-4861-BD98-718ADEB3541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  <pc:spChg chg="mod">
          <ac:chgData name="Leonard, Kristen *" userId="a38f7ebc-66e0-4d8c-90e8-f6a5746f45c0" providerId="ADAL" clId="{F81B6161-871A-479F-BB9E-D917F3DB980B}" dt="2025-08-26T20:25:41.776" v="6683" actId="20577"/>
          <ac:spMkLst>
            <pc:docMk/>
            <pc:sldMk cId="2418435708" sldId="350"/>
            <ac:spMk id="2" creationId="{7AB4B6F6-EB90-E01E-E375-B2F502D755D6}"/>
          </ac:spMkLst>
        </pc:spChg>
        <pc:picChg chg="add mod modCrop">
          <ac:chgData name="Leonard, Kristen *" userId="a38f7ebc-66e0-4d8c-90e8-f6a5746f45c0" providerId="ADAL" clId="{F81B6161-871A-479F-BB9E-D917F3DB980B}" dt="2025-09-05T20:49:09.318" v="19162" actId="208"/>
          <ac:picMkLst>
            <pc:docMk/>
            <pc:sldMk cId="2418435708" sldId="350"/>
            <ac:picMk id="8" creationId="{69E7ED86-745B-127D-28D5-986D8698F84B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  <pc:spChg chg="mod">
          <ac:chgData name="Leonard, Kristen *" userId="a38f7ebc-66e0-4d8c-90e8-f6a5746f45c0" providerId="ADAL" clId="{F81B6161-871A-479F-BB9E-D917F3DB980B}" dt="2025-09-05T20:49:24.807" v="19166" actId="1076"/>
          <ac:spMkLst>
            <pc:docMk/>
            <pc:sldMk cId="1980602574" sldId="351"/>
            <ac:spMk id="2" creationId="{182EBCB6-8F27-4999-6538-A99D5246A5C6}"/>
          </ac:spMkLst>
        </pc:spChg>
        <pc:picChg chg="add mod">
          <ac:chgData name="Leonard, Kristen *" userId="a38f7ebc-66e0-4d8c-90e8-f6a5746f45c0" providerId="ADAL" clId="{F81B6161-871A-479F-BB9E-D917F3DB980B}" dt="2025-09-05T20:49:38.064" v="19169" actId="208"/>
          <ac:picMkLst>
            <pc:docMk/>
            <pc:sldMk cId="1980602574" sldId="351"/>
            <ac:picMk id="12" creationId="{69C4CF7E-F274-D4ED-8427-31D35CDDF40A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  <pc:spChg chg="mod">
          <ac:chgData name="Leonard, Kristen *" userId="a38f7ebc-66e0-4d8c-90e8-f6a5746f45c0" providerId="ADAL" clId="{F81B6161-871A-479F-BB9E-D917F3DB980B}" dt="2025-09-05T20:53:15.757" v="19188" actId="1076"/>
          <ac:spMkLst>
            <pc:docMk/>
            <pc:sldMk cId="679713910" sldId="352"/>
            <ac:spMk id="2" creationId="{0FF067D2-AC67-F5A1-7D76-7337AC2DB8A4}"/>
          </ac:spMkLst>
        </pc:spChg>
        <pc:picChg chg="add mod">
          <ac:chgData name="Leonard, Kristen *" userId="a38f7ebc-66e0-4d8c-90e8-f6a5746f45c0" providerId="ADAL" clId="{F81B6161-871A-479F-BB9E-D917F3DB980B}" dt="2025-09-05T20:53:44.461" v="19191" actId="1076"/>
          <ac:picMkLst>
            <pc:docMk/>
            <pc:sldMk cId="679713910" sldId="352"/>
            <ac:picMk id="8" creationId="{1E6B6B54-100F-9917-C935-DA057EE725CD}"/>
          </ac:picMkLst>
        </pc:picChg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  <pc:spChg chg="mod">
          <ac:chgData name="Leonard, Kristen *" userId="a38f7ebc-66e0-4d8c-90e8-f6a5746f45c0" providerId="ADAL" clId="{F81B6161-871A-479F-BB9E-D917F3DB980B}" dt="2025-09-04T20:09:25.878" v="11859" actId="1076"/>
          <ac:spMkLst>
            <pc:docMk/>
            <pc:sldMk cId="3747169279" sldId="355"/>
            <ac:spMk id="2" creationId="{099AFD5A-292F-3C04-B291-30D0E59771A4}"/>
          </ac:spMkLst>
        </pc:spChg>
        <pc:spChg chg="add del mod">
          <ac:chgData name="Leonard, Kristen *" userId="a38f7ebc-66e0-4d8c-90e8-f6a5746f45c0" providerId="ADAL" clId="{F81B6161-871A-479F-BB9E-D917F3DB980B}" dt="2025-09-05T13:48:28.952" v="14092" actId="1076"/>
          <ac:spMkLst>
            <pc:docMk/>
            <pc:sldMk cId="3747169279" sldId="355"/>
            <ac:spMk id="3" creationId="{BEA33281-5595-5FAA-2CB7-6EF7F66FFCF5}"/>
          </ac:spMkLst>
        </pc:spChg>
        <pc:spChg chg="add mod">
          <ac:chgData name="Leonard, Kristen *" userId="a38f7ebc-66e0-4d8c-90e8-f6a5746f45c0" providerId="ADAL" clId="{F81B6161-871A-479F-BB9E-D917F3DB980B}" dt="2025-09-23T13:00:52.765" v="28721" actId="1076"/>
          <ac:spMkLst>
            <pc:docMk/>
            <pc:sldMk cId="3747169279" sldId="355"/>
            <ac:spMk id="12" creationId="{1CE77A89-9C96-3658-6CBA-EACD0BC92A75}"/>
          </ac:spMkLst>
        </pc:spChg>
        <pc:picChg chg="add mod">
          <ac:chgData name="Leonard, Kristen *" userId="a38f7ebc-66e0-4d8c-90e8-f6a5746f45c0" providerId="ADAL" clId="{F81B6161-871A-479F-BB9E-D917F3DB980B}" dt="2025-09-04T20:27:21.600" v="11942" actId="1076"/>
          <ac:picMkLst>
            <pc:docMk/>
            <pc:sldMk cId="3747169279" sldId="355"/>
            <ac:picMk id="10" creationId="{523B5D2C-2258-25B0-02B4-F6FBFFC1962D}"/>
          </ac:picMkLst>
        </pc:picChg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  <pc:spChg chg="mod">
          <ac:chgData name="Leonard, Kristen *" userId="a38f7ebc-66e0-4d8c-90e8-f6a5746f45c0" providerId="ADAL" clId="{F81B6161-871A-479F-BB9E-D917F3DB980B}" dt="2025-09-22T12:33:04.983" v="24205" actId="20577"/>
          <ac:spMkLst>
            <pc:docMk/>
            <pc:sldMk cId="763041387" sldId="358"/>
            <ac:spMk id="2" creationId="{4E4B5F45-A30C-848A-ADB3-7C01FCBC7B80}"/>
          </ac:spMkLst>
        </pc:spChg>
        <pc:spChg chg="add mod">
          <ac:chgData name="Leonard, Kristen *" userId="a38f7ebc-66e0-4d8c-90e8-f6a5746f45c0" providerId="ADAL" clId="{F81B6161-871A-479F-BB9E-D917F3DB980B}" dt="2025-09-22T15:56:57.880" v="26890" actId="1076"/>
          <ac:spMkLst>
            <pc:docMk/>
            <pc:sldMk cId="763041387" sldId="358"/>
            <ac:spMk id="9" creationId="{CE354259-C0D7-1FD3-62F7-26383C4DCAED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0" creationId="{535C4F2B-6112-279A-F43E-E9CEA9A0321B}"/>
          </ac:spMkLst>
        </pc:spChg>
        <pc:spChg chg="add mod">
          <ac:chgData name="Leonard, Kristen *" userId="a38f7ebc-66e0-4d8c-90e8-f6a5746f45c0" providerId="ADAL" clId="{F81B6161-871A-479F-BB9E-D917F3DB980B}" dt="2025-09-19T13:34:10.845" v="22655" actId="164"/>
          <ac:spMkLst>
            <pc:docMk/>
            <pc:sldMk cId="763041387" sldId="358"/>
            <ac:spMk id="13" creationId="{10C334C6-D5C4-101F-6105-BEDA4C95AB44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8" creationId="{0CB36AAB-31FF-73E2-F942-52B29B219756}"/>
          </ac:spMkLst>
        </pc:spChg>
        <pc:spChg chg="add mod">
          <ac:chgData name="Leonard, Kristen *" userId="a38f7ebc-66e0-4d8c-90e8-f6a5746f45c0" providerId="ADAL" clId="{F81B6161-871A-479F-BB9E-D917F3DB980B}" dt="2025-09-19T13:33:58.688" v="22652" actId="164"/>
          <ac:spMkLst>
            <pc:docMk/>
            <pc:sldMk cId="763041387" sldId="358"/>
            <ac:spMk id="19" creationId="{2EB9823F-E51F-EE6C-4E76-3606AC3F12C2}"/>
          </ac:spMkLst>
        </pc:spChg>
        <pc:spChg chg="mod">
          <ac:chgData name="Leonard, Kristen *" userId="a38f7ebc-66e0-4d8c-90e8-f6a5746f45c0" providerId="ADAL" clId="{F81B6161-871A-479F-BB9E-D917F3DB980B}" dt="2025-09-19T13:34:46.691" v="22660"/>
          <ac:spMkLst>
            <pc:docMk/>
            <pc:sldMk cId="763041387" sldId="358"/>
            <ac:spMk id="26" creationId="{4950AA60-E6C9-57DA-A51A-8A2A5B2D588B}"/>
          </ac:spMkLst>
        </pc:spChg>
        <pc:grpChg chg="add mod">
          <ac:chgData name="Leonard, Kristen *" userId="a38f7ebc-66e0-4d8c-90e8-f6a5746f45c0" providerId="ADAL" clId="{F81B6161-871A-479F-BB9E-D917F3DB980B}" dt="2025-09-19T13:34:32.296" v="22658" actId="1076"/>
          <ac:grpSpMkLst>
            <pc:docMk/>
            <pc:sldMk cId="763041387" sldId="358"/>
            <ac:grpSpMk id="23" creationId="{8385F627-9305-0170-49C8-06527FE7C0E5}"/>
          </ac:grpSpMkLst>
        </pc:grpChg>
        <pc:grpChg chg="add mod">
          <ac:chgData name="Leonard, Kristen *" userId="a38f7ebc-66e0-4d8c-90e8-f6a5746f45c0" providerId="ADAL" clId="{F81B6161-871A-479F-BB9E-D917F3DB980B}" dt="2025-09-19T13:34:37.999" v="22659" actId="1076"/>
          <ac:grpSpMkLst>
            <pc:docMk/>
            <pc:sldMk cId="763041387" sldId="358"/>
            <ac:grpSpMk id="24" creationId="{B37801A9-BEE5-3E0D-5365-8FC2619E2706}"/>
          </ac:grpSpMkLst>
        </pc:grpChg>
        <pc:grpChg chg="add del mod">
          <ac:chgData name="Leonard, Kristen *" userId="a38f7ebc-66e0-4d8c-90e8-f6a5746f45c0" providerId="ADAL" clId="{F81B6161-871A-479F-BB9E-D917F3DB980B}" dt="2025-09-19T13:35:04.422" v="22664" actId="478"/>
          <ac:grpSpMkLst>
            <pc:docMk/>
            <pc:sldMk cId="763041387" sldId="358"/>
            <ac:grpSpMk id="25" creationId="{F3FE34C6-2F9B-4759-124E-9B76CC312DB5}"/>
          </ac:grpSpMkLst>
        </pc:grp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5" creationId="{091DED8F-5503-484A-5547-C231E10E3E61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6" creationId="{E72E47D3-35FB-9A74-C078-6E1342E05AFB}"/>
          </ac:cxnSpMkLst>
        </pc:cxnChg>
        <pc:cxnChg chg="add mod">
          <ac:chgData name="Leonard, Kristen *" userId="a38f7ebc-66e0-4d8c-90e8-f6a5746f45c0" providerId="ADAL" clId="{F81B6161-871A-479F-BB9E-D917F3DB980B}" dt="2025-09-19T13:34:10.845" v="22655" actId="164"/>
          <ac:cxnSpMkLst>
            <pc:docMk/>
            <pc:sldMk cId="763041387" sldId="358"/>
            <ac:cxnSpMk id="17" creationId="{F9675905-1A24-B267-75A2-E31EF754067E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0" creationId="{57CB6055-507C-555E-BC10-091A925C83E6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1" creationId="{619CEF0E-E321-94B9-B54B-074E7D95ACD4}"/>
          </ac:cxnSpMkLst>
        </pc:cxnChg>
        <pc:cxnChg chg="add mod">
          <ac:chgData name="Leonard, Kristen *" userId="a38f7ebc-66e0-4d8c-90e8-f6a5746f45c0" providerId="ADAL" clId="{F81B6161-871A-479F-BB9E-D917F3DB980B}" dt="2025-09-19T13:33:58.688" v="22652" actId="164"/>
          <ac:cxnSpMkLst>
            <pc:docMk/>
            <pc:sldMk cId="763041387" sldId="358"/>
            <ac:cxnSpMk id="22" creationId="{C8572D1A-F1ED-8A8F-1F26-EAA35200364B}"/>
          </ac:cxnSpMkLst>
        </pc:cxnChg>
        <pc:cxnChg chg="mod">
          <ac:chgData name="Leonard, Kristen *" userId="a38f7ebc-66e0-4d8c-90e8-f6a5746f45c0" providerId="ADAL" clId="{F81B6161-871A-479F-BB9E-D917F3DB980B}" dt="2025-09-19T13:34:46.691" v="22660"/>
          <ac:cxnSpMkLst>
            <pc:docMk/>
            <pc:sldMk cId="763041387" sldId="358"/>
            <ac:cxnSpMk id="28" creationId="{E8254B69-3E78-EC2D-7EE0-900233EDDEAD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  <pc:spChg chg="mod">
          <ac:chgData name="Leonard, Kristen *" userId="a38f7ebc-66e0-4d8c-90e8-f6a5746f45c0" providerId="ADAL" clId="{F81B6161-871A-479F-BB9E-D917F3DB980B}" dt="2025-09-03T16:38:47.318" v="8120" actId="33524"/>
          <ac:spMkLst>
            <pc:docMk/>
            <pc:sldMk cId="3656257976" sldId="360"/>
            <ac:spMk id="2" creationId="{FBC3F4CB-3FF5-8CAE-460F-0C8A6B6F2913}"/>
          </ac:spMkLst>
        </pc:spChg>
        <pc:spChg chg="add mod">
          <ac:chgData name="Leonard, Kristen *" userId="a38f7ebc-66e0-4d8c-90e8-f6a5746f45c0" providerId="ADAL" clId="{F81B6161-871A-479F-BB9E-D917F3DB980B}" dt="2025-09-03T18:15:39.389" v="8438" actId="20577"/>
          <ac:spMkLst>
            <pc:docMk/>
            <pc:sldMk cId="3656257976" sldId="360"/>
            <ac:spMk id="10" creationId="{31895298-DC34-94E6-FF12-875B9C77C9A5}"/>
          </ac:spMkLst>
        </pc:spChg>
        <pc:picChg chg="add mod">
          <ac:chgData name="Leonard, Kristen *" userId="a38f7ebc-66e0-4d8c-90e8-f6a5746f45c0" providerId="ADAL" clId="{F81B6161-871A-479F-BB9E-D917F3DB980B}" dt="2025-09-03T17:59:38.654" v="8132" actId="1076"/>
          <ac:picMkLst>
            <pc:docMk/>
            <pc:sldMk cId="3656257976" sldId="360"/>
            <ac:picMk id="9" creationId="{9FB4B20C-2B59-8597-5CB7-585CC455A911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  <pc:spChg chg="mod">
          <ac:chgData name="Leonard, Kristen *" userId="a38f7ebc-66e0-4d8c-90e8-f6a5746f45c0" providerId="ADAL" clId="{F81B6161-871A-479F-BB9E-D917F3DB980B}" dt="2025-09-04T19:11:35.860" v="10916" actId="20577"/>
          <ac:spMkLst>
            <pc:docMk/>
            <pc:sldMk cId="18214012" sldId="361"/>
            <ac:spMk id="2" creationId="{6B69C1F0-DDBF-AAD6-18A2-CF79B26FBF8B}"/>
          </ac:spMkLst>
        </pc:spChg>
        <pc:spChg chg="add mod">
          <ac:chgData name="Leonard, Kristen *" userId="a38f7ebc-66e0-4d8c-90e8-f6a5746f45c0" providerId="ADAL" clId="{F81B6161-871A-479F-BB9E-D917F3DB980B}" dt="2025-09-04T19:08:06.495" v="10889" actId="1076"/>
          <ac:spMkLst>
            <pc:docMk/>
            <pc:sldMk cId="18214012" sldId="361"/>
            <ac:spMk id="8" creationId="{E8761900-41F7-0DEC-B8EE-656D1ADF2AE2}"/>
          </ac:spMkLst>
        </pc:spChg>
        <pc:spChg chg="add mod">
          <ac:chgData name="Leonard, Kristen *" userId="a38f7ebc-66e0-4d8c-90e8-f6a5746f45c0" providerId="ADAL" clId="{F81B6161-871A-479F-BB9E-D917F3DB980B}" dt="2025-09-04T19:05:48.934" v="10597" actId="14100"/>
          <ac:spMkLst>
            <pc:docMk/>
            <pc:sldMk cId="18214012" sldId="361"/>
            <ac:spMk id="16" creationId="{5DC093D2-D352-17B6-9FE4-3C89E199FF75}"/>
          </ac:spMkLst>
        </pc:spChg>
        <pc:spChg chg="add mod">
          <ac:chgData name="Leonard, Kristen *" userId="a38f7ebc-66e0-4d8c-90e8-f6a5746f45c0" providerId="ADAL" clId="{F81B6161-871A-479F-BB9E-D917F3DB980B}" dt="2025-09-04T19:08:15.029" v="10891" actId="1076"/>
          <ac:spMkLst>
            <pc:docMk/>
            <pc:sldMk cId="18214012" sldId="361"/>
            <ac:spMk id="17" creationId="{09EA22F1-E21F-6F99-499F-5DE76DCAC73F}"/>
          </ac:spMkLst>
        </pc:spChg>
        <pc:picChg chg="add mod">
          <ac:chgData name="Leonard, Kristen *" userId="a38f7ebc-66e0-4d8c-90e8-f6a5746f45c0" providerId="ADAL" clId="{F81B6161-871A-479F-BB9E-D917F3DB980B}" dt="2025-09-04T19:08:50.737" v="10898" actId="1076"/>
          <ac:picMkLst>
            <pc:docMk/>
            <pc:sldMk cId="18214012" sldId="361"/>
            <ac:picMk id="11" creationId="{4BE1DF3C-EB6D-6863-9D99-E2185C7A89FA}"/>
          </ac:picMkLst>
        </pc:picChg>
        <pc:cxnChg chg="add mod">
          <ac:chgData name="Leonard, Kristen *" userId="a38f7ebc-66e0-4d8c-90e8-f6a5746f45c0" providerId="ADAL" clId="{F81B6161-871A-479F-BB9E-D917F3DB980B}" dt="2025-09-04T19:06:32.835" v="10667" actId="14100"/>
          <ac:cxnSpMkLst>
            <pc:docMk/>
            <pc:sldMk cId="18214012" sldId="361"/>
            <ac:cxnSpMk id="3" creationId="{EF5151E2-C9AC-8CD4-3973-44CC8B01A938}"/>
          </ac:cxnSpMkLst>
        </pc:cxnChg>
        <pc:cxnChg chg="add mod">
          <ac:chgData name="Leonard, Kristen *" userId="a38f7ebc-66e0-4d8c-90e8-f6a5746f45c0" providerId="ADAL" clId="{F81B6161-871A-479F-BB9E-D917F3DB980B}" dt="2025-09-04T19:08:59.656" v="10900" actId="14100"/>
          <ac:cxnSpMkLst>
            <pc:docMk/>
            <pc:sldMk cId="18214012" sldId="361"/>
            <ac:cxnSpMk id="13" creationId="{323C42C5-9A08-740F-3622-00ACE5543768}"/>
          </ac:cxnSpMkLst>
        </pc:cxnChg>
        <pc:cxnChg chg="add mod">
          <ac:chgData name="Leonard, Kristen *" userId="a38f7ebc-66e0-4d8c-90e8-f6a5746f45c0" providerId="ADAL" clId="{F81B6161-871A-479F-BB9E-D917F3DB980B}" dt="2025-09-04T19:08:54.429" v="10899" actId="14100"/>
          <ac:cxnSpMkLst>
            <pc:docMk/>
            <pc:sldMk cId="18214012" sldId="361"/>
            <ac:cxnSpMk id="14" creationId="{51A88C12-F49B-855D-DB0F-5F6F08290C30}"/>
          </ac:cxnSpMkLst>
        </pc:cxnChg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  <pc:spChg chg="mod">
          <ac:chgData name="Leonard, Kristen *" userId="a38f7ebc-66e0-4d8c-90e8-f6a5746f45c0" providerId="ADAL" clId="{F81B6161-871A-479F-BB9E-D917F3DB980B}" dt="2025-09-04T13:32:32.265" v="9889" actId="20577"/>
          <ac:spMkLst>
            <pc:docMk/>
            <pc:sldMk cId="3150293629" sldId="362"/>
            <ac:spMk id="2" creationId="{57B077E8-9A77-D256-3750-8A6820932AEA}"/>
          </ac:spMkLst>
        </pc:spChg>
        <pc:spChg chg="add mod">
          <ac:chgData name="Leonard, Kristen *" userId="a38f7ebc-66e0-4d8c-90e8-f6a5746f45c0" providerId="ADAL" clId="{F81B6161-871A-479F-BB9E-D917F3DB980B}" dt="2025-09-04T13:33:36.539" v="9905" actId="1076"/>
          <ac:spMkLst>
            <pc:docMk/>
            <pc:sldMk cId="3150293629" sldId="362"/>
            <ac:spMk id="3" creationId="{9959FB98-BC38-FBC4-A61F-CFDCFFB7700C}"/>
          </ac:spMkLst>
        </pc:spChg>
        <pc:spChg chg="add mod">
          <ac:chgData name="Leonard, Kristen *" userId="a38f7ebc-66e0-4d8c-90e8-f6a5746f45c0" providerId="ADAL" clId="{F81B6161-871A-479F-BB9E-D917F3DB980B}" dt="2025-09-04T13:33:33.113" v="9904" actId="1076"/>
          <ac:spMkLst>
            <pc:docMk/>
            <pc:sldMk cId="3150293629" sldId="362"/>
            <ac:spMk id="4" creationId="{A64D1387-0277-CFB1-1121-684FB40C7ACD}"/>
          </ac:spMkLst>
        </pc:spChg>
        <pc:spChg chg="add mod ord">
          <ac:chgData name="Leonard, Kristen *" userId="a38f7ebc-66e0-4d8c-90e8-f6a5746f45c0" providerId="ADAL" clId="{F81B6161-871A-479F-BB9E-D917F3DB980B}" dt="2025-09-04T13:34:29.856" v="9911" actId="207"/>
          <ac:spMkLst>
            <pc:docMk/>
            <pc:sldMk cId="3150293629" sldId="362"/>
            <ac:spMk id="8" creationId="{EC264973-DA37-E29E-41E9-1011C901FD10}"/>
          </ac:spMkLst>
        </pc:spChg>
        <pc:spChg chg="add mod ord">
          <ac:chgData name="Leonard, Kristen *" userId="a38f7ebc-66e0-4d8c-90e8-f6a5746f45c0" providerId="ADAL" clId="{F81B6161-871A-479F-BB9E-D917F3DB980B}" dt="2025-09-04T13:35:20.938" v="9916" actId="207"/>
          <ac:spMkLst>
            <pc:docMk/>
            <pc:sldMk cId="3150293629" sldId="362"/>
            <ac:spMk id="9" creationId="{79BD8FBC-6B52-7637-617F-D86A5023129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  <pc:spChg chg="mod">
          <ac:chgData name="Leonard, Kristen *" userId="a38f7ebc-66e0-4d8c-90e8-f6a5746f45c0" providerId="ADAL" clId="{F81B6161-871A-479F-BB9E-D917F3DB980B}" dt="2025-09-03T19:56:00.012" v="9134" actId="1076"/>
          <ac:spMkLst>
            <pc:docMk/>
            <pc:sldMk cId="2005596163" sldId="363"/>
            <ac:spMk id="2" creationId="{C81409FF-0752-6378-3777-3443FBDFE93D}"/>
          </ac:spMkLst>
        </pc:spChg>
        <pc:picChg chg="add mod">
          <ac:chgData name="Leonard, Kristen *" userId="a38f7ebc-66e0-4d8c-90e8-f6a5746f45c0" providerId="ADAL" clId="{F81B6161-871A-479F-BB9E-D917F3DB980B}" dt="2025-09-03T19:53:02.904" v="9117" actId="1076"/>
          <ac:picMkLst>
            <pc:docMk/>
            <pc:sldMk cId="2005596163" sldId="363"/>
            <ac:picMk id="4" creationId="{42BA2512-58EA-A5D2-940C-7BFB9D6FF90F}"/>
          </ac:picMkLst>
        </pc:picChg>
        <pc:picChg chg="add mod">
          <ac:chgData name="Leonard, Kristen *" userId="a38f7ebc-66e0-4d8c-90e8-f6a5746f45c0" providerId="ADAL" clId="{F81B6161-871A-479F-BB9E-D917F3DB980B}" dt="2025-09-15T12:33:30.675" v="19196" actId="1076"/>
          <ac:picMkLst>
            <pc:docMk/>
            <pc:sldMk cId="2005596163" sldId="363"/>
            <ac:picMk id="13" creationId="{D5375FE7-CFC2-3EF9-F810-6C5A95A19829}"/>
          </ac:picMkLst>
        </pc:picChg>
        <pc:picChg chg="add mod">
          <ac:chgData name="Leonard, Kristen *" userId="a38f7ebc-66e0-4d8c-90e8-f6a5746f45c0" providerId="ADAL" clId="{F81B6161-871A-479F-BB9E-D917F3DB980B}" dt="2025-09-03T19:54:58.417" v="9122" actId="1076"/>
          <ac:picMkLst>
            <pc:docMk/>
            <pc:sldMk cId="2005596163" sldId="363"/>
            <ac:picMk id="19" creationId="{074735B6-225A-B9BC-D3DA-3D5197656465}"/>
          </ac:picMkLst>
        </pc:picChg>
        <pc:picChg chg="add mod modCrop">
          <ac:chgData name="Leonard, Kristen *" userId="a38f7ebc-66e0-4d8c-90e8-f6a5746f45c0" providerId="ADAL" clId="{F81B6161-871A-479F-BB9E-D917F3DB980B}" dt="2025-09-03T19:56:08.535" v="9137" actId="1076"/>
          <ac:picMkLst>
            <pc:docMk/>
            <pc:sldMk cId="2005596163" sldId="363"/>
            <ac:picMk id="28" creationId="{D001F878-C0EC-1A94-CC1E-738D2B4E3F51}"/>
          </ac:picMkLst>
        </pc:picChg>
        <pc:cxnChg chg="add mod">
          <ac:chgData name="Leonard, Kristen *" userId="a38f7ebc-66e0-4d8c-90e8-f6a5746f45c0" providerId="ADAL" clId="{F81B6161-871A-479F-BB9E-D917F3DB980B}" dt="2025-09-15T12:33:34.146" v="19197" actId="14100"/>
          <ac:cxnSpMkLst>
            <pc:docMk/>
            <pc:sldMk cId="2005596163" sldId="363"/>
            <ac:cxnSpMk id="15" creationId="{9C800220-4563-FEFA-F5AA-9131BD728CFE}"/>
          </ac:cxnSpMkLst>
        </pc:cxnChg>
        <pc:cxnChg chg="add mod">
          <ac:chgData name="Leonard, Kristen *" userId="a38f7ebc-66e0-4d8c-90e8-f6a5746f45c0" providerId="ADAL" clId="{F81B6161-871A-479F-BB9E-D917F3DB980B}" dt="2025-09-03T19:55:01.626" v="9123" actId="14100"/>
          <ac:cxnSpMkLst>
            <pc:docMk/>
            <pc:sldMk cId="2005596163" sldId="363"/>
            <ac:cxnSpMk id="16" creationId="{56D7D510-9810-66AD-4BDA-564C8B55E3B6}"/>
          </ac:cxnSpMkLst>
        </pc:cxnChg>
        <pc:cxnChg chg="add mod">
          <ac:chgData name="Leonard, Kristen *" userId="a38f7ebc-66e0-4d8c-90e8-f6a5746f45c0" providerId="ADAL" clId="{F81B6161-871A-479F-BB9E-D917F3DB980B}" dt="2025-09-03T20:00:15.492" v="9142" actId="1582"/>
          <ac:cxnSpMkLst>
            <pc:docMk/>
            <pc:sldMk cId="2005596163" sldId="363"/>
            <ac:cxnSpMk id="30" creationId="{7ABFAE1E-D0BE-26B6-8382-974BC8ACEBD3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  <pc:spChg chg="mod">
          <ac:chgData name="Leonard, Kristen *" userId="a38f7ebc-66e0-4d8c-90e8-f6a5746f45c0" providerId="ADAL" clId="{F81B6161-871A-479F-BB9E-D917F3DB980B}" dt="2025-09-04T19:32:43.167" v="11362" actId="1076"/>
          <ac:spMkLst>
            <pc:docMk/>
            <pc:sldMk cId="3896259668" sldId="365"/>
            <ac:spMk id="2" creationId="{097B14AB-D4B0-DB54-C12D-AD154205CD6B}"/>
          </ac:spMkLst>
        </pc:spChg>
        <pc:spChg chg="add mod">
          <ac:chgData name="Leonard, Kristen *" userId="a38f7ebc-66e0-4d8c-90e8-f6a5746f45c0" providerId="ADAL" clId="{F81B6161-871A-479F-BB9E-D917F3DB980B}" dt="2025-09-04T19:45:22.752" v="11463" actId="1076"/>
          <ac:spMkLst>
            <pc:docMk/>
            <pc:sldMk cId="3896259668" sldId="365"/>
            <ac:spMk id="12" creationId="{FF886165-8E93-CD05-1A4A-824E27EE8DD7}"/>
          </ac:spMkLst>
        </pc:spChg>
        <pc:spChg chg="add mod">
          <ac:chgData name="Leonard, Kristen *" userId="a38f7ebc-66e0-4d8c-90e8-f6a5746f45c0" providerId="ADAL" clId="{F81B6161-871A-479F-BB9E-D917F3DB980B}" dt="2025-09-04T19:42:39.031" v="11451" actId="1076"/>
          <ac:spMkLst>
            <pc:docMk/>
            <pc:sldMk cId="3896259668" sldId="365"/>
            <ac:spMk id="15" creationId="{4FFF9CBC-9EE7-F228-61D6-5D1E27D75108}"/>
          </ac:spMkLst>
        </pc:spChg>
        <pc:picChg chg="add mod modCrop">
          <ac:chgData name="Leonard, Kristen *" userId="a38f7ebc-66e0-4d8c-90e8-f6a5746f45c0" providerId="ADAL" clId="{F81B6161-871A-479F-BB9E-D917F3DB980B}" dt="2025-09-04T19:37:51.410" v="11369" actId="14100"/>
          <ac:picMkLst>
            <pc:docMk/>
            <pc:sldMk cId="3896259668" sldId="365"/>
            <ac:picMk id="11" creationId="{968B7315-2A28-4E6B-FE08-D075E76C898C}"/>
          </ac:picMkLst>
        </pc:picChg>
        <pc:picChg chg="add mod modCrop">
          <ac:chgData name="Leonard, Kristen *" userId="a38f7ebc-66e0-4d8c-90e8-f6a5746f45c0" providerId="ADAL" clId="{F81B6161-871A-479F-BB9E-D917F3DB980B}" dt="2025-09-04T19:42:34.048" v="11450" actId="1076"/>
          <ac:picMkLst>
            <pc:docMk/>
            <pc:sldMk cId="3896259668" sldId="365"/>
            <ac:picMk id="14" creationId="{56BB0E25-B8CD-54DC-BD05-A82AA066A3A4}"/>
          </ac:picMkLst>
        </pc:picChg>
        <pc:cxnChg chg="add mod">
          <ac:chgData name="Leonard, Kristen *" userId="a38f7ebc-66e0-4d8c-90e8-f6a5746f45c0" providerId="ADAL" clId="{F81B6161-871A-479F-BB9E-D917F3DB980B}" dt="2025-09-04T19:43:08.363" v="11457" actId="14100"/>
          <ac:cxnSpMkLst>
            <pc:docMk/>
            <pc:sldMk cId="3896259668" sldId="365"/>
            <ac:cxnSpMk id="20" creationId="{81146D94-3EE1-693A-9814-5C51975AAB24}"/>
          </ac:cxnSpMkLst>
        </pc:cxnChg>
        <pc:cxnChg chg="add mod">
          <ac:chgData name="Leonard, Kristen *" userId="a38f7ebc-66e0-4d8c-90e8-f6a5746f45c0" providerId="ADAL" clId="{F81B6161-871A-479F-BB9E-D917F3DB980B}" dt="2025-09-04T19:45:17.841" v="11462" actId="1076"/>
          <ac:cxnSpMkLst>
            <pc:docMk/>
            <pc:sldMk cId="3896259668" sldId="365"/>
            <ac:cxnSpMk id="23" creationId="{9915558D-F065-0CEC-2EB5-37D1C53BE46E}"/>
          </ac:cxnSpMkLst>
        </pc:cxnChg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  <pc:spChg chg="mod">
          <ac:chgData name="Leonard, Kristen *" userId="a38f7ebc-66e0-4d8c-90e8-f6a5746f45c0" providerId="ADAL" clId="{F81B6161-871A-479F-BB9E-D917F3DB980B}" dt="2025-09-04T14:22:29.067" v="10137" actId="20577"/>
          <ac:spMkLst>
            <pc:docMk/>
            <pc:sldMk cId="1532055688" sldId="366"/>
            <ac:spMk id="2" creationId="{E5CDE2C3-A295-E15D-DEC1-E79DF65C5A05}"/>
          </ac:spMkLst>
        </pc:spChg>
        <pc:spChg chg="mod">
          <ac:chgData name="Leonard, Kristen *" userId="a38f7ebc-66e0-4d8c-90e8-f6a5746f45c0" providerId="ADAL" clId="{F81B6161-871A-479F-BB9E-D917F3DB980B}" dt="2025-09-19T20:27:25.093" v="23811" actId="20577"/>
          <ac:spMkLst>
            <pc:docMk/>
            <pc:sldMk cId="1532055688" sldId="366"/>
            <ac:spMk id="3" creationId="{250529EE-FE44-DDDC-F966-7AF61B09880F}"/>
          </ac:spMkLst>
        </pc:spChg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  <pc:spChg chg="mod">
          <ac:chgData name="Leonard, Kristen *" userId="a38f7ebc-66e0-4d8c-90e8-f6a5746f45c0" providerId="ADAL" clId="{F81B6161-871A-479F-BB9E-D917F3DB980B}" dt="2025-09-19T20:29:10.147" v="23814" actId="1076"/>
          <ac:spMkLst>
            <pc:docMk/>
            <pc:sldMk cId="3834200009" sldId="367"/>
            <ac:spMk id="2" creationId="{AFE98C18-E1FD-ED54-2FAB-17E5C19DB37B}"/>
          </ac:spMkLst>
        </pc:spChg>
        <pc:spChg chg="mod">
          <ac:chgData name="Leonard, Kristen *" userId="a38f7ebc-66e0-4d8c-90e8-f6a5746f45c0" providerId="ADAL" clId="{F81B6161-871A-479F-BB9E-D917F3DB980B}" dt="2025-09-19T20:29:28.603" v="23817" actId="12"/>
          <ac:spMkLst>
            <pc:docMk/>
            <pc:sldMk cId="3834200009" sldId="367"/>
            <ac:spMk id="3" creationId="{92DB4E06-7F20-C652-2A44-7F373E793A4F}"/>
          </ac:spMkLst>
        </pc:spChg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F81B6161-871A-479F-BB9E-D917F3DB980B}" dt="2025-09-19T15:37:08.799" v="23252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  <pc:spChg chg="mod">
          <ac:chgData name="Leonard, Kristen *" userId="a38f7ebc-66e0-4d8c-90e8-f6a5746f45c0" providerId="ADAL" clId="{F81B6161-871A-479F-BB9E-D917F3DB980B}" dt="2025-09-04T19:11:24.176" v="10901" actId="20577"/>
          <ac:spMkLst>
            <pc:docMk/>
            <pc:sldMk cId="4047529475" sldId="369"/>
            <ac:spMk id="2" creationId="{B5E01158-5096-DA0E-17F1-AB83C0319C29}"/>
          </ac:spMkLst>
        </pc:spChg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  <pc:spChg chg="mod">
          <ac:chgData name="Leonard, Kristen *" userId="a38f7ebc-66e0-4d8c-90e8-f6a5746f45c0" providerId="ADAL" clId="{F81B6161-871A-479F-BB9E-D917F3DB980B}" dt="2025-09-04T20:49:49.947" v="12530" actId="1076"/>
          <ac:spMkLst>
            <pc:docMk/>
            <pc:sldMk cId="1047244289" sldId="372"/>
            <ac:spMk id="2" creationId="{EE98B735-C93E-1122-C783-822C6F8CC74E}"/>
          </ac:spMkLst>
        </pc:spChg>
        <pc:spChg chg="add mod">
          <ac:chgData name="Leonard, Kristen *" userId="a38f7ebc-66e0-4d8c-90e8-f6a5746f45c0" providerId="ADAL" clId="{F81B6161-871A-479F-BB9E-D917F3DB980B}" dt="2025-09-23T12:58:00.636" v="28720" actId="1076"/>
          <ac:spMkLst>
            <pc:docMk/>
            <pc:sldMk cId="1047244289" sldId="372"/>
            <ac:spMk id="11" creationId="{FA25C6DF-1791-EC7A-5504-0E70782AE90A}"/>
          </ac:spMkLst>
        </pc:spChg>
        <pc:graphicFrameChg chg="add mod modGraphic">
          <ac:chgData name="Leonard, Kristen *" userId="a38f7ebc-66e0-4d8c-90e8-f6a5746f45c0" providerId="ADAL" clId="{F81B6161-871A-479F-BB9E-D917F3DB980B}" dt="2025-09-23T12:57:57.146" v="28719" actId="1076"/>
          <ac:graphicFrameMkLst>
            <pc:docMk/>
            <pc:sldMk cId="1047244289" sldId="372"/>
            <ac:graphicFrameMk id="9" creationId="{A8378DD3-5EB6-FB8C-2099-2AD3C69ACE25}"/>
          </ac:graphicFrameMkLst>
        </pc:graphicFrameChg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  <pc:spChg chg="mod">
          <ac:chgData name="Leonard, Kristen *" userId="a38f7ebc-66e0-4d8c-90e8-f6a5746f45c0" providerId="ADAL" clId="{F81B6161-871A-479F-BB9E-D917F3DB980B}" dt="2025-09-05T16:23:21.576" v="16188" actId="20577"/>
          <ac:spMkLst>
            <pc:docMk/>
            <pc:sldMk cId="180645292" sldId="373"/>
            <ac:spMk id="2" creationId="{89C8FF06-1826-697F-E8FB-62CB09CA598F}"/>
          </ac:spMkLst>
        </pc:spChg>
        <pc:spChg chg="add mod">
          <ac:chgData name="Leonard, Kristen *" userId="a38f7ebc-66e0-4d8c-90e8-f6a5746f45c0" providerId="ADAL" clId="{F81B6161-871A-479F-BB9E-D917F3DB980B}" dt="2025-09-23T20:48:33.008" v="31483" actId="20577"/>
          <ac:spMkLst>
            <pc:docMk/>
            <pc:sldMk cId="180645292" sldId="373"/>
            <ac:spMk id="3" creationId="{BEA95DF0-A79D-F2C4-8960-9DE1B02870B9}"/>
          </ac:spMkLst>
        </pc:spChg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  <pc:spChg chg="mod">
          <ac:chgData name="Leonard, Kristen *" userId="a38f7ebc-66e0-4d8c-90e8-f6a5746f45c0" providerId="ADAL" clId="{F81B6161-871A-479F-BB9E-D917F3DB980B}" dt="2025-09-05T14:16:52.354" v="14270" actId="1076"/>
          <ac:spMkLst>
            <pc:docMk/>
            <pc:sldMk cId="3107082568" sldId="374"/>
            <ac:spMk id="2" creationId="{9FA289C0-F27E-E5EC-E99D-FE688DD8AF3A}"/>
          </ac:spMkLst>
        </pc:spChg>
        <pc:spChg chg="add mod">
          <ac:chgData name="Leonard, Kristen *" userId="a38f7ebc-66e0-4d8c-90e8-f6a5746f45c0" providerId="ADAL" clId="{F81B6161-871A-479F-BB9E-D917F3DB980B}" dt="2025-09-05T14:16:50.350" v="14269" actId="1076"/>
          <ac:spMkLst>
            <pc:docMk/>
            <pc:sldMk cId="3107082568" sldId="374"/>
            <ac:spMk id="7" creationId="{488066FA-40B1-0012-22EA-468245977523}"/>
          </ac:spMkLst>
        </pc:spChg>
        <pc:spChg chg="add mod">
          <ac:chgData name="Leonard, Kristen *" userId="a38f7ebc-66e0-4d8c-90e8-f6a5746f45c0" providerId="ADAL" clId="{F81B6161-871A-479F-BB9E-D917F3DB980B}" dt="2025-09-19T15:25:04.332" v="23204" actId="20577"/>
          <ac:spMkLst>
            <pc:docMk/>
            <pc:sldMk cId="3107082568" sldId="374"/>
            <ac:spMk id="8" creationId="{EDAAF387-9C44-CCDF-CB71-DC991122988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F81B6161-871A-479F-BB9E-D917F3DB980B}" dt="2025-09-22T12:28:39.086" v="24133" actId="1076"/>
          <ac:spMkLst>
            <pc:docMk/>
            <pc:sldMk cId="2442079944" sldId="376"/>
            <ac:spMk id="7" creationId="{4C99924B-BDC6-0F28-4575-0AF622A6F6F9}"/>
          </ac:spMkLst>
        </pc:spChg>
        <pc:picChg chg="add mod">
          <ac:chgData name="Leonard, Kristen *" userId="a38f7ebc-66e0-4d8c-90e8-f6a5746f45c0" providerId="ADAL" clId="{F81B6161-871A-479F-BB9E-D917F3DB980B}" dt="2025-09-22T12:28:44.247" v="24134" actId="1076"/>
          <ac:picMkLst>
            <pc:docMk/>
            <pc:sldMk cId="2442079944" sldId="376"/>
            <ac:picMk id="16" creationId="{C5B543FA-BFB6-4EFA-7176-D04B9FD9110F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  <pc:spChg chg="mod">
          <ac:chgData name="Leonard, Kristen *" userId="a38f7ebc-66e0-4d8c-90e8-f6a5746f45c0" providerId="ADAL" clId="{F81B6161-871A-479F-BB9E-D917F3DB980B}" dt="2025-09-05T14:54:22.533" v="15057" actId="1076"/>
          <ac:spMkLst>
            <pc:docMk/>
            <pc:sldMk cId="1465312892" sldId="377"/>
            <ac:spMk id="2" creationId="{FFAFAA18-1132-85CC-F104-23DF03B9C329}"/>
          </ac:spMkLst>
        </pc:spChg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8" creationId="{5A983A27-F504-D37B-2903-22A6CAED61D5}"/>
          </ac:spMkLst>
        </pc:spChg>
        <pc:spChg chg="add mod">
          <ac:chgData name="Leonard, Kristen *" userId="a38f7ebc-66e0-4d8c-90e8-f6a5746f45c0" providerId="ADAL" clId="{F81B6161-871A-479F-BB9E-D917F3DB980B}" dt="2025-09-05T15:17:03.236" v="15536" actId="554"/>
          <ac:spMkLst>
            <pc:docMk/>
            <pc:sldMk cId="1465312892" sldId="377"/>
            <ac:spMk id="9" creationId="{8A52AB09-9B24-811D-B61C-7137AE15A921}"/>
          </ac:spMkLst>
        </pc:spChg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  <pc:spChg chg="mod">
          <ac:chgData name="Leonard, Kristen *" userId="a38f7ebc-66e0-4d8c-90e8-f6a5746f45c0" providerId="ADAL" clId="{F81B6161-871A-479F-BB9E-D917F3DB980B}" dt="2025-09-23T13:29:43.358" v="29233" actId="1076"/>
          <ac:spMkLst>
            <pc:docMk/>
            <pc:sldMk cId="1939965919" sldId="380"/>
            <ac:spMk id="2" creationId="{DDE78C93-718E-7C4D-B846-D6823B4B91DE}"/>
          </ac:spMkLst>
        </pc:spChg>
        <pc:spChg chg="mod">
          <ac:chgData name="Leonard, Kristen *" userId="a38f7ebc-66e0-4d8c-90e8-f6a5746f45c0" providerId="ADAL" clId="{F81B6161-871A-479F-BB9E-D917F3DB980B}" dt="2025-09-23T13:29:40.871" v="29232" actId="1076"/>
          <ac:spMkLst>
            <pc:docMk/>
            <pc:sldMk cId="1939965919" sldId="380"/>
            <ac:spMk id="8" creationId="{97C37793-C32C-A1BE-3F29-92C5FA9C399B}"/>
          </ac:spMkLst>
        </pc:spChg>
        <pc:spChg chg="del mod">
          <ac:chgData name="Leonard, Kristen *" userId="a38f7ebc-66e0-4d8c-90e8-f6a5746f45c0" providerId="ADAL" clId="{F81B6161-871A-479F-BB9E-D917F3DB980B}" dt="2025-09-23T13:01:06.149" v="28723" actId="478"/>
          <ac:spMkLst>
            <pc:docMk/>
            <pc:sldMk cId="1939965919" sldId="380"/>
            <ac:spMk id="9" creationId="{372C1C25-71D7-3F98-B5A5-9CA1194CE9F1}"/>
          </ac:spMkLst>
        </pc:spChg>
        <pc:picChg chg="add mod">
          <ac:chgData name="Leonard, Kristen *" userId="a38f7ebc-66e0-4d8c-90e8-f6a5746f45c0" providerId="ADAL" clId="{F81B6161-871A-479F-BB9E-D917F3DB980B}" dt="2025-09-23T13:29:03.284" v="29231" actId="1076"/>
          <ac:picMkLst>
            <pc:docMk/>
            <pc:sldMk cId="1939965919" sldId="380"/>
            <ac:picMk id="7" creationId="{49735547-ECA1-F0E9-9DB8-00D63729E55B}"/>
          </ac:picMkLst>
        </pc:picChg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  <pc:spChg chg="mod">
          <ac:chgData name="Leonard, Kristen *" userId="a38f7ebc-66e0-4d8c-90e8-f6a5746f45c0" providerId="ADAL" clId="{F81B6161-871A-479F-BB9E-D917F3DB980B}" dt="2025-09-05T16:28:03.276" v="16245" actId="20577"/>
          <ac:spMkLst>
            <pc:docMk/>
            <pc:sldMk cId="651610720" sldId="385"/>
            <ac:spMk id="2" creationId="{3F8345D6-491E-6533-810C-AB27C55D0B18}"/>
          </ac:spMkLst>
        </pc:spChg>
        <pc:spChg chg="add mod">
          <ac:chgData name="Leonard, Kristen *" userId="a38f7ebc-66e0-4d8c-90e8-f6a5746f45c0" providerId="ADAL" clId="{F81B6161-871A-479F-BB9E-D917F3DB980B}" dt="2025-09-05T17:25:49.561" v="16559"/>
          <ac:spMkLst>
            <pc:docMk/>
            <pc:sldMk cId="651610720" sldId="385"/>
            <ac:spMk id="3" creationId="{1D5E3945-CD68-916D-8B69-525B7D5E600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  <pc:spChg chg="mod">
          <ac:chgData name="Leonard, Kristen *" userId="a38f7ebc-66e0-4d8c-90e8-f6a5746f45c0" providerId="ADAL" clId="{F81B6161-871A-479F-BB9E-D917F3DB980B}" dt="2025-09-05T18:04:25.009" v="16965" actId="20577"/>
          <ac:spMkLst>
            <pc:docMk/>
            <pc:sldMk cId="1656537245" sldId="386"/>
            <ac:spMk id="2" creationId="{26F6DBF4-D116-6A05-71FE-66129E92E01D}"/>
          </ac:spMkLst>
        </pc:spChg>
        <pc:spChg chg="mod">
          <ac:chgData name="Leonard, Kristen *" userId="a38f7ebc-66e0-4d8c-90e8-f6a5746f45c0" providerId="ADAL" clId="{F81B6161-871A-479F-BB9E-D917F3DB980B}" dt="2025-09-05T17:32:47.488" v="16776" actId="120"/>
          <ac:spMkLst>
            <pc:docMk/>
            <pc:sldMk cId="1656537245" sldId="386"/>
            <ac:spMk id="3" creationId="{5611A744-3481-650E-4383-BF149DAC89B7}"/>
          </ac:spMkLst>
        </pc:spChg>
        <pc:spChg chg="add mod">
          <ac:chgData name="Leonard, Kristen *" userId="a38f7ebc-66e0-4d8c-90e8-f6a5746f45c0" providerId="ADAL" clId="{F81B6161-871A-479F-BB9E-D917F3DB980B}" dt="2025-09-05T17:32:59.388" v="16779" actId="1076"/>
          <ac:spMkLst>
            <pc:docMk/>
            <pc:sldMk cId="1656537245" sldId="386"/>
            <ac:spMk id="7" creationId="{712213D9-9FE7-B2F9-9AD7-A2E82457C62B}"/>
          </ac:spMkLst>
        </pc:spChg>
        <pc:picChg chg="add mod modCrop">
          <ac:chgData name="Leonard, Kristen *" userId="a38f7ebc-66e0-4d8c-90e8-f6a5746f45c0" providerId="ADAL" clId="{F81B6161-871A-479F-BB9E-D917F3DB980B}" dt="2025-09-05T17:30:34.513" v="16672" actId="14100"/>
          <ac:picMkLst>
            <pc:docMk/>
            <pc:sldMk cId="1656537245" sldId="386"/>
            <ac:picMk id="9" creationId="{2C852FB5-9483-632B-06FE-8A325015C3A7}"/>
          </ac:picMkLst>
        </pc:picChg>
        <pc:picChg chg="add mod modCrop">
          <ac:chgData name="Leonard, Kristen *" userId="a38f7ebc-66e0-4d8c-90e8-f6a5746f45c0" providerId="ADAL" clId="{F81B6161-871A-479F-BB9E-D917F3DB980B}" dt="2025-09-05T17:30:31.890" v="16671" actId="14100"/>
          <ac:picMkLst>
            <pc:docMk/>
            <pc:sldMk cId="1656537245" sldId="386"/>
            <ac:picMk id="13" creationId="{7746B11D-182B-1F89-8C96-48D4E9A6DDD5}"/>
          </ac:picMkLst>
        </pc:picChg>
        <pc:cxnChg chg="add mod">
          <ac:chgData name="Leonard, Kristen *" userId="a38f7ebc-66e0-4d8c-90e8-f6a5746f45c0" providerId="ADAL" clId="{F81B6161-871A-479F-BB9E-D917F3DB980B}" dt="2025-09-05T18:51:59.193" v="17124" actId="208"/>
          <ac:cxnSpMkLst>
            <pc:docMk/>
            <pc:sldMk cId="1656537245" sldId="386"/>
            <ac:cxnSpMk id="15" creationId="{078E7256-3E82-74C7-7D8A-4972D82D6C1D}"/>
          </ac:cxnSpMkLst>
        </pc:cxnChg>
        <pc:cxnChg chg="add mod">
          <ac:chgData name="Leonard, Kristen *" userId="a38f7ebc-66e0-4d8c-90e8-f6a5746f45c0" providerId="ADAL" clId="{F81B6161-871A-479F-BB9E-D917F3DB980B}" dt="2025-09-05T18:51:59.193" v="17124" actId="208"/>
          <ac:cxnSpMkLst>
            <pc:docMk/>
            <pc:sldMk cId="1656537245" sldId="386"/>
            <ac:cxnSpMk id="17" creationId="{41148E4F-2422-F7B8-6240-E2B312B872FE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  <pc:spChg chg="mod">
          <ac:chgData name="Leonard, Kristen *" userId="a38f7ebc-66e0-4d8c-90e8-f6a5746f45c0" providerId="ADAL" clId="{F81B6161-871A-479F-BB9E-D917F3DB980B}" dt="2025-09-05T18:04:30.472" v="16969" actId="20577"/>
          <ac:spMkLst>
            <pc:docMk/>
            <pc:sldMk cId="3356424555" sldId="387"/>
            <ac:spMk id="2" creationId="{5A12DB7E-423A-14BF-460C-47A83FE128F7}"/>
          </ac:spMkLst>
        </pc:spChg>
        <pc:spChg chg="add mod">
          <ac:chgData name="Leonard, Kristen *" userId="a38f7ebc-66e0-4d8c-90e8-f6a5746f45c0" providerId="ADAL" clId="{F81B6161-871A-479F-BB9E-D917F3DB980B}" dt="2025-09-05T18:48:37.557" v="17083" actId="1076"/>
          <ac:spMkLst>
            <pc:docMk/>
            <pc:sldMk cId="3356424555" sldId="387"/>
            <ac:spMk id="25" creationId="{95FE9927-F5F0-03D0-CA0E-A6B57ED56C66}"/>
          </ac:spMkLst>
        </pc:spChg>
        <pc:spChg chg="add mod">
          <ac:chgData name="Leonard, Kristen *" userId="a38f7ebc-66e0-4d8c-90e8-f6a5746f45c0" providerId="ADAL" clId="{F81B6161-871A-479F-BB9E-D917F3DB980B}" dt="2025-09-05T18:51:15.810" v="17119" actId="1038"/>
          <ac:spMkLst>
            <pc:docMk/>
            <pc:sldMk cId="3356424555" sldId="387"/>
            <ac:spMk id="27" creationId="{BD85E79D-F67F-64BA-9659-15E8A07BE200}"/>
          </ac:spMkLst>
        </pc:spChg>
        <pc:spChg chg="add mod">
          <ac:chgData name="Leonard, Kristen *" userId="a38f7ebc-66e0-4d8c-90e8-f6a5746f45c0" providerId="ADAL" clId="{F81B6161-871A-479F-BB9E-D917F3DB980B}" dt="2025-09-05T18:51:25.318" v="17123" actId="1035"/>
          <ac:spMkLst>
            <pc:docMk/>
            <pc:sldMk cId="3356424555" sldId="387"/>
            <ac:spMk id="28" creationId="{57DAF32F-B45F-05AA-63EF-AA8722E6C33F}"/>
          </ac:spMkLst>
        </pc:spChg>
        <pc:spChg chg="add mod">
          <ac:chgData name="Leonard, Kristen *" userId="a38f7ebc-66e0-4d8c-90e8-f6a5746f45c0" providerId="ADAL" clId="{F81B6161-871A-479F-BB9E-D917F3DB980B}" dt="2025-09-05T18:50:53.626" v="17112" actId="14100"/>
          <ac:spMkLst>
            <pc:docMk/>
            <pc:sldMk cId="3356424555" sldId="387"/>
            <ac:spMk id="32" creationId="{0A060557-8F95-E191-7B1A-0E8B2F926ED9}"/>
          </ac:spMkLst>
        </pc:spChg>
        <pc:picChg chg="add mod modCrop">
          <ac:chgData name="Leonard, Kristen *" userId="a38f7ebc-66e0-4d8c-90e8-f6a5746f45c0" providerId="ADAL" clId="{F81B6161-871A-479F-BB9E-D917F3DB980B}" dt="2025-09-05T18:48:27.764" v="17080" actId="1076"/>
          <ac:picMkLst>
            <pc:docMk/>
            <pc:sldMk cId="3356424555" sldId="387"/>
            <ac:picMk id="10" creationId="{9CFB7A33-07E8-6EC6-0989-238DE749ABB7}"/>
          </ac:picMkLst>
        </pc:picChg>
        <pc:picChg chg="add mod">
          <ac:chgData name="Leonard, Kristen *" userId="a38f7ebc-66e0-4d8c-90e8-f6a5746f45c0" providerId="ADAL" clId="{F81B6161-871A-479F-BB9E-D917F3DB980B}" dt="2025-09-05T18:51:09.075" v="17116" actId="1076"/>
          <ac:picMkLst>
            <pc:docMk/>
            <pc:sldMk cId="3356424555" sldId="387"/>
            <ac:picMk id="16" creationId="{B7561320-739B-71B3-17F9-EDE691B34959}"/>
          </ac:picMkLst>
        </pc:picChg>
        <pc:picChg chg="add mod modCrop">
          <ac:chgData name="Leonard, Kristen *" userId="a38f7ebc-66e0-4d8c-90e8-f6a5746f45c0" providerId="ADAL" clId="{F81B6161-871A-479F-BB9E-D917F3DB980B}" dt="2025-09-05T18:50:40.945" v="17110" actId="1076"/>
          <ac:picMkLst>
            <pc:docMk/>
            <pc:sldMk cId="3356424555" sldId="387"/>
            <ac:picMk id="19" creationId="{F088F769-D041-0B0C-F62B-87635E2F351B}"/>
          </ac:picMkLst>
        </pc:picChg>
        <pc:picChg chg="add mod">
          <ac:chgData name="Leonard, Kristen *" userId="a38f7ebc-66e0-4d8c-90e8-f6a5746f45c0" providerId="ADAL" clId="{F81B6161-871A-479F-BB9E-D917F3DB980B}" dt="2025-09-05T18:48:12.464" v="17077" actId="1076"/>
          <ac:picMkLst>
            <pc:docMk/>
            <pc:sldMk cId="3356424555" sldId="387"/>
            <ac:picMk id="21" creationId="{2C387293-1042-B78F-D70C-65222CF493A0}"/>
          </ac:picMkLst>
        </pc:picChg>
        <pc:cxnChg chg="add mod">
          <ac:chgData name="Leonard, Kristen *" userId="a38f7ebc-66e0-4d8c-90e8-f6a5746f45c0" providerId="ADAL" clId="{F81B6161-871A-479F-BB9E-D917F3DB980B}" dt="2025-09-05T18:49:46.090" v="17100" actId="208"/>
          <ac:cxnSpMkLst>
            <pc:docMk/>
            <pc:sldMk cId="3356424555" sldId="387"/>
            <ac:cxnSpMk id="35" creationId="{9CAEA27E-3740-A5BE-FD7A-BE5E3754C5AC}"/>
          </ac:cxnSpMkLst>
        </pc:cxnChg>
        <pc:cxnChg chg="add mod">
          <ac:chgData name="Leonard, Kristen *" userId="a38f7ebc-66e0-4d8c-90e8-f6a5746f45c0" providerId="ADAL" clId="{F81B6161-871A-479F-BB9E-D917F3DB980B}" dt="2025-09-05T18:51:00.103" v="17113" actId="1076"/>
          <ac:cxnSpMkLst>
            <pc:docMk/>
            <pc:sldMk cId="3356424555" sldId="387"/>
            <ac:cxnSpMk id="38" creationId="{8F227515-B9F8-FA5B-D025-F88C9127B7BA}"/>
          </ac:cxnSpMkLst>
        </pc:cxnChg>
        <pc:cxnChg chg="add mod">
          <ac:chgData name="Leonard, Kristen *" userId="a38f7ebc-66e0-4d8c-90e8-f6a5746f45c0" providerId="ADAL" clId="{F81B6161-871A-479F-BB9E-D917F3DB980B}" dt="2025-09-05T18:51:09.075" v="17116" actId="1076"/>
          <ac:cxnSpMkLst>
            <pc:docMk/>
            <pc:sldMk cId="3356424555" sldId="387"/>
            <ac:cxnSpMk id="41" creationId="{08D80B97-025C-3D65-DE34-5BC736DF7885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  <pc:spChg chg="mod">
          <ac:chgData name="Leonard, Kristen *" userId="a38f7ebc-66e0-4d8c-90e8-f6a5746f45c0" providerId="ADAL" clId="{F81B6161-871A-479F-BB9E-D917F3DB980B}" dt="2025-09-05T18:04:37.068" v="16973" actId="20577"/>
          <ac:spMkLst>
            <pc:docMk/>
            <pc:sldMk cId="1907066250" sldId="388"/>
            <ac:spMk id="2" creationId="{EE6B2349-FEF6-9A47-07CB-4827A1C7FA6A}"/>
          </ac:spMkLst>
        </pc:spChg>
        <pc:spChg chg="add mod">
          <ac:chgData name="Leonard, Kristen *" userId="a38f7ebc-66e0-4d8c-90e8-f6a5746f45c0" providerId="ADAL" clId="{F81B6161-871A-479F-BB9E-D917F3DB980B}" dt="2025-09-05T18:03:56.594" v="16961" actId="207"/>
          <ac:spMkLst>
            <pc:docMk/>
            <pc:sldMk cId="1907066250" sldId="388"/>
            <ac:spMk id="12" creationId="{DA277C4A-C57C-C212-D0D4-4B62FBF2DDC3}"/>
          </ac:spMkLst>
        </pc:spChg>
        <pc:picChg chg="add mod">
          <ac:chgData name="Leonard, Kristen *" userId="a38f7ebc-66e0-4d8c-90e8-f6a5746f45c0" providerId="ADAL" clId="{F81B6161-871A-479F-BB9E-D917F3DB980B}" dt="2025-09-05T18:02:40.011" v="16896" actId="1076"/>
          <ac:picMkLst>
            <pc:docMk/>
            <pc:sldMk cId="1907066250" sldId="388"/>
            <ac:picMk id="9" creationId="{99B3954F-FFC2-15FB-491D-E35AE1F84455}"/>
          </ac:picMkLst>
        </pc:picChg>
        <pc:picChg chg="add mod">
          <ac:chgData name="Leonard, Kristen *" userId="a38f7ebc-66e0-4d8c-90e8-f6a5746f45c0" providerId="ADAL" clId="{F81B6161-871A-479F-BB9E-D917F3DB980B}" dt="2025-09-05T18:02:37.820" v="16895" actId="1076"/>
          <ac:picMkLst>
            <pc:docMk/>
            <pc:sldMk cId="1907066250" sldId="388"/>
            <ac:picMk id="11" creationId="{7D32F7E9-7E9C-D2C9-8E77-96A88CB13A72}"/>
          </ac:picMkLst>
        </pc:picChg>
        <pc:cxnChg chg="add mod">
          <ac:chgData name="Leonard, Kristen *" userId="a38f7ebc-66e0-4d8c-90e8-f6a5746f45c0" providerId="ADAL" clId="{F81B6161-871A-479F-BB9E-D917F3DB980B}" dt="2025-09-05T18:03:50.653" v="16960" actId="1582"/>
          <ac:cxnSpMkLst>
            <pc:docMk/>
            <pc:sldMk cId="1907066250" sldId="388"/>
            <ac:cxnSpMk id="14" creationId="{23F75108-8DC8-AFDA-1D5B-5F49DB59B777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  <pc:spChg chg="mod">
          <ac:chgData name="Leonard, Kristen *" userId="a38f7ebc-66e0-4d8c-90e8-f6a5746f45c0" providerId="ADAL" clId="{F81B6161-871A-479F-BB9E-D917F3DB980B}" dt="2025-09-05T18:53:57.638" v="17166" actId="20577"/>
          <ac:spMkLst>
            <pc:docMk/>
            <pc:sldMk cId="3985940848" sldId="389"/>
            <ac:spMk id="2" creationId="{6D78E486-D6ED-313F-DA85-ED8131BB1995}"/>
          </ac:spMkLst>
        </pc:spChg>
        <pc:spChg chg="add mod">
          <ac:chgData name="Leonard, Kristen *" userId="a38f7ebc-66e0-4d8c-90e8-f6a5746f45c0" providerId="ADAL" clId="{F81B6161-871A-479F-BB9E-D917F3DB980B}" dt="2025-09-05T19:09:52.325" v="17298" actId="1076"/>
          <ac:spMkLst>
            <pc:docMk/>
            <pc:sldMk cId="3985940848" sldId="389"/>
            <ac:spMk id="26" creationId="{C88E34F8-36D7-5828-798D-DD5514AE7708}"/>
          </ac:spMkLst>
        </pc:spChg>
        <pc:spChg chg="add mod">
          <ac:chgData name="Leonard, Kristen *" userId="a38f7ebc-66e0-4d8c-90e8-f6a5746f45c0" providerId="ADAL" clId="{F81B6161-871A-479F-BB9E-D917F3DB980B}" dt="2025-09-05T19:10:35.718" v="17308" actId="2711"/>
          <ac:spMkLst>
            <pc:docMk/>
            <pc:sldMk cId="3985940848" sldId="389"/>
            <ac:spMk id="31" creationId="{ECF1C2A3-B19C-6A2C-73DA-70CE624842B8}"/>
          </ac:spMkLst>
        </pc:spChg>
        <pc:spChg chg="add mod">
          <ac:chgData name="Leonard, Kristen *" userId="a38f7ebc-66e0-4d8c-90e8-f6a5746f45c0" providerId="ADAL" clId="{F81B6161-871A-479F-BB9E-D917F3DB980B}" dt="2025-09-05T19:10:20.980" v="17304" actId="14100"/>
          <ac:spMkLst>
            <pc:docMk/>
            <pc:sldMk cId="3985940848" sldId="389"/>
            <ac:spMk id="37" creationId="{79AD746B-8443-56AC-1DC7-31F5B7162AFE}"/>
          </ac:spMkLst>
        </pc:spChg>
        <pc:spChg chg="add mod">
          <ac:chgData name="Leonard, Kristen *" userId="a38f7ebc-66e0-4d8c-90e8-f6a5746f45c0" providerId="ADAL" clId="{F81B6161-871A-479F-BB9E-D917F3DB980B}" dt="2025-09-05T19:11:33.599" v="17436" actId="1076"/>
          <ac:spMkLst>
            <pc:docMk/>
            <pc:sldMk cId="3985940848" sldId="389"/>
            <ac:spMk id="38" creationId="{28A9D52F-D9A5-BD05-EF2E-60893C2B9924}"/>
          </ac:spMkLst>
        </pc:spChg>
        <pc:picChg chg="add mod modCrop">
          <ac:chgData name="Leonard, Kristen *" userId="a38f7ebc-66e0-4d8c-90e8-f6a5746f45c0" providerId="ADAL" clId="{F81B6161-871A-479F-BB9E-D917F3DB980B}" dt="2025-09-05T19:09:34.264" v="17292" actId="1076"/>
          <ac:picMkLst>
            <pc:docMk/>
            <pc:sldMk cId="3985940848" sldId="389"/>
            <ac:picMk id="10" creationId="{99FA14E3-85B8-09CB-87A4-A9962B7E88FA}"/>
          </ac:picMkLst>
        </pc:picChg>
        <pc:cxnChg chg="add mod">
          <ac:chgData name="Leonard, Kristen *" userId="a38f7ebc-66e0-4d8c-90e8-f6a5746f45c0" providerId="ADAL" clId="{F81B6161-871A-479F-BB9E-D917F3DB980B}" dt="2025-09-05T19:09:55.035" v="17299" actId="14100"/>
          <ac:cxnSpMkLst>
            <pc:docMk/>
            <pc:sldMk cId="3985940848" sldId="389"/>
            <ac:cxnSpMk id="28" creationId="{7169919F-A463-26CA-7870-4A3E220F22D1}"/>
          </ac:cxnSpMkLst>
        </pc:cxnChg>
        <pc:cxnChg chg="add mod">
          <ac:chgData name="Leonard, Kristen *" userId="a38f7ebc-66e0-4d8c-90e8-f6a5746f45c0" providerId="ADAL" clId="{F81B6161-871A-479F-BB9E-D917F3DB980B}" dt="2025-09-05T19:10:23.349" v="17305" actId="1076"/>
          <ac:cxnSpMkLst>
            <pc:docMk/>
            <pc:sldMk cId="3985940848" sldId="389"/>
            <ac:cxnSpMk id="29" creationId="{40FCAE6B-BF5A-0508-669A-C3D67AC4D779}"/>
          </ac:cxnSpMkLst>
        </pc:cxnChg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  <pc:spChg chg="mod">
          <ac:chgData name="Leonard, Kristen *" userId="a38f7ebc-66e0-4d8c-90e8-f6a5746f45c0" providerId="ADAL" clId="{F81B6161-871A-479F-BB9E-D917F3DB980B}" dt="2025-09-05T19:14:59.300" v="17448" actId="20577"/>
          <ac:spMkLst>
            <pc:docMk/>
            <pc:sldMk cId="3454672977" sldId="390"/>
            <ac:spMk id="2" creationId="{AB8E3527-BFF6-30E7-DED6-05A97914C65A}"/>
          </ac:spMkLst>
        </pc:spChg>
        <pc:spChg chg="mod">
          <ac:chgData name="Leonard, Kristen *" userId="a38f7ebc-66e0-4d8c-90e8-f6a5746f45c0" providerId="ADAL" clId="{F81B6161-871A-479F-BB9E-D917F3DB980B}" dt="2025-09-05T19:15:37.041" v="17470" actId="14100"/>
          <ac:spMkLst>
            <pc:docMk/>
            <pc:sldMk cId="3454672977" sldId="390"/>
            <ac:spMk id="26" creationId="{AED28C54-C5B7-A1DC-9AA0-33A9A881E5C1}"/>
          </ac:spMkLst>
        </pc:spChg>
        <pc:spChg chg="mod">
          <ac:chgData name="Leonard, Kristen *" userId="a38f7ebc-66e0-4d8c-90e8-f6a5746f45c0" providerId="ADAL" clId="{F81B6161-871A-479F-BB9E-D917F3DB980B}" dt="2025-09-05T19:15:51.650" v="17483" actId="20577"/>
          <ac:spMkLst>
            <pc:docMk/>
            <pc:sldMk cId="3454672977" sldId="390"/>
            <ac:spMk id="31" creationId="{D481A1E0-6F43-158B-C27D-882FBB4D31FE}"/>
          </ac:spMkLst>
        </pc:spChg>
        <pc:spChg chg="mod">
          <ac:chgData name="Leonard, Kristen *" userId="a38f7ebc-66e0-4d8c-90e8-f6a5746f45c0" providerId="ADAL" clId="{F81B6161-871A-479F-BB9E-D917F3DB980B}" dt="2025-09-05T19:16:00.289" v="17486" actId="1035"/>
          <ac:spMkLst>
            <pc:docMk/>
            <pc:sldMk cId="3454672977" sldId="390"/>
            <ac:spMk id="37" creationId="{AB670F87-1C60-3EA0-2CAC-2B3CA78EBD54}"/>
          </ac:spMkLst>
        </pc:spChg>
        <pc:spChg chg="mod">
          <ac:chgData name="Leonard, Kristen *" userId="a38f7ebc-66e0-4d8c-90e8-f6a5746f45c0" providerId="ADAL" clId="{F81B6161-871A-479F-BB9E-D917F3DB980B}" dt="2025-09-05T19:15:17.332" v="17463" actId="20577"/>
          <ac:spMkLst>
            <pc:docMk/>
            <pc:sldMk cId="3454672977" sldId="390"/>
            <ac:spMk id="38" creationId="{946429FB-578D-6C1A-4E36-4EE5F5BBFCFC}"/>
          </ac:spMkLst>
        </pc:spChg>
        <pc:picChg chg="mod">
          <ac:chgData name="Leonard, Kristen *" userId="a38f7ebc-66e0-4d8c-90e8-f6a5746f45c0" providerId="ADAL" clId="{F81B6161-871A-479F-BB9E-D917F3DB980B}" dt="2025-09-05T19:15:27.153" v="17467" actId="1076"/>
          <ac:picMkLst>
            <pc:docMk/>
            <pc:sldMk cId="3454672977" sldId="390"/>
            <ac:picMk id="10" creationId="{ABC92BC5-E8B7-4A88-E497-C04AE9009039}"/>
          </ac:picMkLst>
        </pc:picChg>
        <pc:cxnChg chg="mod">
          <ac:chgData name="Leonard, Kristen *" userId="a38f7ebc-66e0-4d8c-90e8-f6a5746f45c0" providerId="ADAL" clId="{F81B6161-871A-479F-BB9E-D917F3DB980B}" dt="2025-09-05T19:15:45.307" v="17472" actId="14100"/>
          <ac:cxnSpMkLst>
            <pc:docMk/>
            <pc:sldMk cId="3454672977" sldId="390"/>
            <ac:cxnSpMk id="28" creationId="{B955CABD-4ECD-6FC7-6B45-727D0528651E}"/>
          </ac:cxnSpMkLst>
        </pc:cxnChg>
        <pc:cxnChg chg="mod">
          <ac:chgData name="Leonard, Kristen *" userId="a38f7ebc-66e0-4d8c-90e8-f6a5746f45c0" providerId="ADAL" clId="{F81B6161-871A-479F-BB9E-D917F3DB980B}" dt="2025-09-05T19:16:14.686" v="17496" actId="1037"/>
          <ac:cxnSpMkLst>
            <pc:docMk/>
            <pc:sldMk cId="3454672977" sldId="390"/>
            <ac:cxnSpMk id="29" creationId="{1F51CDF4-AD8F-D4D4-0B26-C871AEB1B33C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  <pc:spChg chg="add mod">
          <ac:chgData name="Leonard, Kristen *" userId="a38f7ebc-66e0-4d8c-90e8-f6a5746f45c0" providerId="ADAL" clId="{F81B6161-871A-479F-BB9E-D917F3DB980B}" dt="2025-09-05T19:24:36.029" v="17556" actId="1582"/>
          <ac:spMkLst>
            <pc:docMk/>
            <pc:sldMk cId="61892006" sldId="391"/>
            <ac:spMk id="14" creationId="{EE7985A3-CAF5-C156-5497-812E0F1AB990}"/>
          </ac:spMkLst>
        </pc:spChg>
        <pc:picChg chg="add mod">
          <ac:chgData name="Leonard, Kristen *" userId="a38f7ebc-66e0-4d8c-90e8-f6a5746f45c0" providerId="ADAL" clId="{F81B6161-871A-479F-BB9E-D917F3DB980B}" dt="2025-09-05T19:24:15.504" v="17552" actId="14100"/>
          <ac:picMkLst>
            <pc:docMk/>
            <pc:sldMk cId="61892006" sldId="391"/>
            <ac:picMk id="7" creationId="{9167DD1F-E69C-2B3B-64B6-EC68FCD7C4F9}"/>
          </ac:picMkLst>
        </pc:picChg>
        <pc:picChg chg="add mod modCrop">
          <ac:chgData name="Leonard, Kristen *" userId="a38f7ebc-66e0-4d8c-90e8-f6a5746f45c0" providerId="ADAL" clId="{F81B6161-871A-479F-BB9E-D917F3DB980B}" dt="2025-09-05T19:24:09.794" v="17551" actId="14100"/>
          <ac:picMkLst>
            <pc:docMk/>
            <pc:sldMk cId="61892006" sldId="391"/>
            <ac:picMk id="9" creationId="{55DC9A99-C952-FF6E-426B-17E814F421D2}"/>
          </ac:picMkLst>
        </pc:picChg>
        <pc:picChg chg="add mod">
          <ac:chgData name="Leonard, Kristen *" userId="a38f7ebc-66e0-4d8c-90e8-f6a5746f45c0" providerId="ADAL" clId="{F81B6161-871A-479F-BB9E-D917F3DB980B}" dt="2025-09-05T19:24:01.530" v="17550" actId="1076"/>
          <ac:picMkLst>
            <pc:docMk/>
            <pc:sldMk cId="61892006" sldId="391"/>
            <ac:picMk id="12" creationId="{ACDCBF56-04CC-A2C0-260E-620C9F0621ED}"/>
          </ac:picMkLst>
        </pc:picChg>
        <pc:picChg chg="add mod modCrop">
          <ac:chgData name="Leonard, Kristen *" userId="a38f7ebc-66e0-4d8c-90e8-f6a5746f45c0" providerId="ADAL" clId="{F81B6161-871A-479F-BB9E-D917F3DB980B}" dt="2025-09-05T19:22:54.386" v="17534" actId="1076"/>
          <ac:picMkLst>
            <pc:docMk/>
            <pc:sldMk cId="61892006" sldId="391"/>
            <ac:picMk id="13" creationId="{A4C8CA5E-9745-4D1F-326E-EF886094D407}"/>
          </ac:picMkLst>
        </pc:picChg>
        <pc:cxnChg chg="add mod">
          <ac:chgData name="Leonard, Kristen *" userId="a38f7ebc-66e0-4d8c-90e8-f6a5746f45c0" providerId="ADAL" clId="{F81B6161-871A-479F-BB9E-D917F3DB980B}" dt="2025-09-05T19:24:53.299" v="17559" actId="1582"/>
          <ac:cxnSpMkLst>
            <pc:docMk/>
            <pc:sldMk cId="61892006" sldId="391"/>
            <ac:cxnSpMk id="16" creationId="{662B6B1D-275E-D2C0-0130-9C9D6040A8A8}"/>
          </ac:cxnSpMkLst>
        </pc:cxnChg>
        <pc:cxnChg chg="add mod">
          <ac:chgData name="Leonard, Kristen *" userId="a38f7ebc-66e0-4d8c-90e8-f6a5746f45c0" providerId="ADAL" clId="{F81B6161-871A-479F-BB9E-D917F3DB980B}" dt="2025-09-05T19:25:15.600" v="17567" actId="1035"/>
          <ac:cxnSpMkLst>
            <pc:docMk/>
            <pc:sldMk cId="61892006" sldId="391"/>
            <ac:cxnSpMk id="18" creationId="{C0B021B2-1633-B398-8660-CB1371570864}"/>
          </ac:cxnSpMkLst>
        </pc:cxnChg>
        <pc:cxnChg chg="add mod">
          <ac:chgData name="Leonard, Kristen *" userId="a38f7ebc-66e0-4d8c-90e8-f6a5746f45c0" providerId="ADAL" clId="{F81B6161-871A-479F-BB9E-D917F3DB980B}" dt="2025-09-05T19:28:28.032" v="17571" actId="1582"/>
          <ac:cxnSpMkLst>
            <pc:docMk/>
            <pc:sldMk cId="61892006" sldId="391"/>
            <ac:cxnSpMk id="21" creationId="{CE1490EA-2070-B2BB-0DB8-FEFF49F8ADFC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  <pc:spChg chg="add mod">
          <ac:chgData name="Leonard, Kristen *" userId="a38f7ebc-66e0-4d8c-90e8-f6a5746f45c0" providerId="ADAL" clId="{F81B6161-871A-479F-BB9E-D917F3DB980B}" dt="2025-09-05T19:59:32.446" v="18548" actId="20577"/>
          <ac:spMkLst>
            <pc:docMk/>
            <pc:sldMk cId="2434993922" sldId="392"/>
            <ac:spMk id="3" creationId="{7681426D-6962-935E-FDCA-A04DE26EE3FA}"/>
          </ac:spMkLst>
        </pc:spChg>
        <pc:picChg chg="mod">
          <ac:chgData name="Leonard, Kristen *" userId="a38f7ebc-66e0-4d8c-90e8-f6a5746f45c0" providerId="ADAL" clId="{F81B6161-871A-479F-BB9E-D917F3DB980B}" dt="2025-09-05T19:59:40.448" v="18549" actId="1076"/>
          <ac:picMkLst>
            <pc:docMk/>
            <pc:sldMk cId="2434993922" sldId="392"/>
            <ac:picMk id="9" creationId="{DA1F2718-A548-6ABF-950F-BDD39CD4741C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  <pc:spChg chg="mod">
          <ac:chgData name="Leonard, Kristen *" userId="a38f7ebc-66e0-4d8c-90e8-f6a5746f45c0" providerId="ADAL" clId="{F81B6161-871A-479F-BB9E-D917F3DB980B}" dt="2025-09-05T19:35:54.920" v="18325" actId="20577"/>
          <ac:spMkLst>
            <pc:docMk/>
            <pc:sldMk cId="1746379981" sldId="393"/>
            <ac:spMk id="2" creationId="{B827565E-E562-F01B-AF05-61C4122CBFD5}"/>
          </ac:spMkLst>
        </pc:spChg>
        <pc:spChg chg="mod">
          <ac:chgData name="Leonard, Kristen *" userId="a38f7ebc-66e0-4d8c-90e8-f6a5746f45c0" providerId="ADAL" clId="{F81B6161-871A-479F-BB9E-D917F3DB980B}" dt="2025-09-05T19:37:25.307" v="18468" actId="20577"/>
          <ac:spMkLst>
            <pc:docMk/>
            <pc:sldMk cId="1746379981" sldId="393"/>
            <ac:spMk id="3" creationId="{CF454E0A-7F30-DBD0-2777-B61A35B77AEC}"/>
          </ac:spMkLst>
        </pc:spChg>
        <pc:picChg chg="add mod">
          <ac:chgData name="Leonard, Kristen *" userId="a38f7ebc-66e0-4d8c-90e8-f6a5746f45c0" providerId="ADAL" clId="{F81B6161-871A-479F-BB9E-D917F3DB980B}" dt="2025-09-05T19:59:01.786" v="18527" actId="1076"/>
          <ac:picMkLst>
            <pc:docMk/>
            <pc:sldMk cId="1746379981" sldId="393"/>
            <ac:picMk id="7" creationId="{07776F10-D700-8244-F2E6-7231377D3E52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  <pc:spChg chg="mod">
          <ac:chgData name="Leonard, Kristen *" userId="a38f7ebc-66e0-4d8c-90e8-f6a5746f45c0" providerId="ADAL" clId="{F81B6161-871A-479F-BB9E-D917F3DB980B}" dt="2025-09-05T19:38:43.672" v="18499" actId="20577"/>
          <ac:spMkLst>
            <pc:docMk/>
            <pc:sldMk cId="1164188060" sldId="394"/>
            <ac:spMk id="2" creationId="{9259EF88-BE68-89D8-5384-4174EFA438AE}"/>
          </ac:spMkLst>
        </pc:spChg>
        <pc:spChg chg="mod">
          <ac:chgData name="Leonard, Kristen *" userId="a38f7ebc-66e0-4d8c-90e8-f6a5746f45c0" providerId="ADAL" clId="{F81B6161-871A-479F-BB9E-D917F3DB980B}" dt="2025-09-05T19:38:24.681" v="18476" actId="1076"/>
          <ac:spMkLst>
            <pc:docMk/>
            <pc:sldMk cId="1164188060" sldId="394"/>
            <ac:spMk id="14" creationId="{B104C3FA-6F4D-D276-151E-89644A77EBC7}"/>
          </ac:spMkLst>
        </pc:spChg>
        <pc:picChg chg="add mod modCrop">
          <ac:chgData name="Leonard, Kristen *" userId="a38f7ebc-66e0-4d8c-90e8-f6a5746f45c0" providerId="ADAL" clId="{F81B6161-871A-479F-BB9E-D917F3DB980B}" dt="2025-09-05T19:58:40.138" v="18523" actId="552"/>
          <ac:picMkLst>
            <pc:docMk/>
            <pc:sldMk cId="1164188060" sldId="394"/>
            <ac:picMk id="10" creationId="{0B7FBD76-C35E-5078-6546-6F57AE1D4108}"/>
          </ac:picMkLst>
        </pc:picChg>
        <pc:picChg chg="mod">
          <ac:chgData name="Leonard, Kristen *" userId="a38f7ebc-66e0-4d8c-90e8-f6a5746f45c0" providerId="ADAL" clId="{F81B6161-871A-479F-BB9E-D917F3DB980B}" dt="2025-09-05T19:38:20.255" v="18475" actId="1076"/>
          <ac:picMkLst>
            <pc:docMk/>
            <pc:sldMk cId="1164188060" sldId="394"/>
            <ac:picMk id="13" creationId="{D0B85648-599D-A30C-27AF-4C0115E90FFF}"/>
          </ac:picMkLst>
        </pc:picChg>
        <pc:picChg chg="add mod">
          <ac:chgData name="Leonard, Kristen *" userId="a38f7ebc-66e0-4d8c-90e8-f6a5746f45c0" providerId="ADAL" clId="{F81B6161-871A-479F-BB9E-D917F3DB980B}" dt="2025-09-05T19:58:40.138" v="18523" actId="552"/>
          <ac:picMkLst>
            <pc:docMk/>
            <pc:sldMk cId="1164188060" sldId="394"/>
            <ac:picMk id="15" creationId="{89468D0E-D1B2-E610-C68A-C98A6D41A1A4}"/>
          </ac:picMkLst>
        </pc:picChg>
        <pc:picChg chg="add mod ord">
          <ac:chgData name="Leonard, Kristen *" userId="a38f7ebc-66e0-4d8c-90e8-f6a5746f45c0" providerId="ADAL" clId="{F81B6161-871A-479F-BB9E-D917F3DB980B}" dt="2025-09-05T19:58:14.868" v="18520" actId="1076"/>
          <ac:picMkLst>
            <pc:docMk/>
            <pc:sldMk cId="1164188060" sldId="394"/>
            <ac:picMk id="19" creationId="{211F3CD9-19FD-22E4-EDC0-63F677C8F978}"/>
          </ac:picMkLst>
        </pc:picChg>
        <pc:cxnChg chg="mod">
          <ac:chgData name="Leonard, Kristen *" userId="a38f7ebc-66e0-4d8c-90e8-f6a5746f45c0" providerId="ADAL" clId="{F81B6161-871A-479F-BB9E-D917F3DB980B}" dt="2025-09-05T19:58:20.764" v="18521" actId="14100"/>
          <ac:cxnSpMkLst>
            <pc:docMk/>
            <pc:sldMk cId="1164188060" sldId="394"/>
            <ac:cxnSpMk id="21" creationId="{B61066D2-BDE2-5E87-003D-515ECC76EA87}"/>
          </ac:cxnSpMkLst>
        </pc:cxnChg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  <pc:spChg chg="mod">
          <ac:chgData name="Leonard, Kristen *" userId="a38f7ebc-66e0-4d8c-90e8-f6a5746f45c0" providerId="ADAL" clId="{F81B6161-871A-479F-BB9E-D917F3DB980B}" dt="2025-09-05T20:50:28.649" v="19176" actId="1076"/>
          <ac:spMkLst>
            <pc:docMk/>
            <pc:sldMk cId="563639677" sldId="395"/>
            <ac:spMk id="2" creationId="{ABC61CDB-E0A8-F08B-629D-A305A7702801}"/>
          </ac:spMkLst>
        </pc:spChg>
        <pc:picChg chg="add mod">
          <ac:chgData name="Leonard, Kristen *" userId="a38f7ebc-66e0-4d8c-90e8-f6a5746f45c0" providerId="ADAL" clId="{F81B6161-871A-479F-BB9E-D917F3DB980B}" dt="2025-09-05T20:52:59.182" v="19184" actId="1076"/>
          <ac:picMkLst>
            <pc:docMk/>
            <pc:sldMk cId="563639677" sldId="395"/>
            <ac:picMk id="14" creationId="{267E0FAA-8985-CB65-934B-1D14E8BBEE51}"/>
          </ac:picMkLst>
        </pc:picChg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  <pc:spChg chg="mod">
          <ac:chgData name="Leonard, Kristen *" userId="a38f7ebc-66e0-4d8c-90e8-f6a5746f45c0" providerId="ADAL" clId="{F81B6161-871A-479F-BB9E-D917F3DB980B}" dt="2025-09-19T13:07:41.637" v="21085" actId="1076"/>
          <ac:spMkLst>
            <pc:docMk/>
            <pc:sldMk cId="134993224" sldId="397"/>
            <ac:spMk id="2" creationId="{F7485C77-6EAB-1890-2BB1-3C9BD4A52440}"/>
          </ac:spMkLst>
        </pc:spChg>
        <pc:spChg chg="add mod">
          <ac:chgData name="Leonard, Kristen *" userId="a38f7ebc-66e0-4d8c-90e8-f6a5746f45c0" providerId="ADAL" clId="{F81B6161-871A-479F-BB9E-D917F3DB980B}" dt="2025-09-22T15:57:09.949" v="26891" actId="2711"/>
          <ac:spMkLst>
            <pc:docMk/>
            <pc:sldMk cId="134993224" sldId="397"/>
            <ac:spMk id="7" creationId="{784545AB-C26C-BCDD-0B89-8ADEFF717CB9}"/>
          </ac:spMkLst>
        </pc:spChg>
        <pc:spChg chg="add mod">
          <ac:chgData name="Leonard, Kristen *" userId="a38f7ebc-66e0-4d8c-90e8-f6a5746f45c0" providerId="ADAL" clId="{F81B6161-871A-479F-BB9E-D917F3DB980B}" dt="2025-09-19T13:12:24.346" v="21120" actId="1076"/>
          <ac:spMkLst>
            <pc:docMk/>
            <pc:sldMk cId="134993224" sldId="397"/>
            <ac:spMk id="15" creationId="{185E45DE-F2D5-ABE8-61D4-81192765EFC1}"/>
          </ac:spMkLst>
        </pc:spChg>
        <pc:spChg chg="add mod">
          <ac:chgData name="Leonard, Kristen *" userId="a38f7ebc-66e0-4d8c-90e8-f6a5746f45c0" providerId="ADAL" clId="{F81B6161-871A-479F-BB9E-D917F3DB980B}" dt="2025-09-19T13:13:04.706" v="21134" actId="1037"/>
          <ac:spMkLst>
            <pc:docMk/>
            <pc:sldMk cId="134993224" sldId="397"/>
            <ac:spMk id="16" creationId="{B2789F31-25EF-01DA-34B6-2FAABFFF1348}"/>
          </ac:spMkLst>
        </pc:spChg>
        <pc:spChg chg="add mod ord">
          <ac:chgData name="Leonard, Kristen *" userId="a38f7ebc-66e0-4d8c-90e8-f6a5746f45c0" providerId="ADAL" clId="{F81B6161-871A-479F-BB9E-D917F3DB980B}" dt="2025-09-19T13:16:02.027" v="21162" actId="1035"/>
          <ac:spMkLst>
            <pc:docMk/>
            <pc:sldMk cId="134993224" sldId="397"/>
            <ac:spMk id="17" creationId="{76358274-00C9-8C5F-40C6-6885DC4FE783}"/>
          </ac:spMkLst>
        </pc:spChg>
        <pc:spChg chg="add mod">
          <ac:chgData name="Leonard, Kristen *" userId="a38f7ebc-66e0-4d8c-90e8-f6a5746f45c0" providerId="ADAL" clId="{F81B6161-871A-479F-BB9E-D917F3DB980B}" dt="2025-09-19T13:16:28.868" v="21168" actId="1076"/>
          <ac:spMkLst>
            <pc:docMk/>
            <pc:sldMk cId="134993224" sldId="397"/>
            <ac:spMk id="18" creationId="{1ABE24FF-3181-CC7C-4BF5-26CE6DE762DE}"/>
          </ac:spMkLst>
        </pc:spChg>
        <pc:picChg chg="add mod modCrop">
          <ac:chgData name="Leonard, Kristen *" userId="a38f7ebc-66e0-4d8c-90e8-f6a5746f45c0" providerId="ADAL" clId="{F81B6161-871A-479F-BB9E-D917F3DB980B}" dt="2025-09-19T13:09:26.681" v="21096" actId="1076"/>
          <ac:picMkLst>
            <pc:docMk/>
            <pc:sldMk cId="134993224" sldId="397"/>
            <ac:picMk id="9" creationId="{5B92E450-1DBC-A57A-D687-EE825918D168}"/>
          </ac:picMkLst>
        </pc:picChg>
        <pc:cxnChg chg="add mod ord">
          <ac:chgData name="Leonard, Kristen *" userId="a38f7ebc-66e0-4d8c-90e8-f6a5746f45c0" providerId="ADAL" clId="{F81B6161-871A-479F-BB9E-D917F3DB980B}" dt="2025-09-19T13:15:52.647" v="21150" actId="166"/>
          <ac:cxnSpMkLst>
            <pc:docMk/>
            <pc:sldMk cId="134993224" sldId="397"/>
            <ac:cxnSpMk id="11" creationId="{F0C17B20-D350-1552-0829-1DEE1C8C8AF6}"/>
          </ac:cxnSpMkLst>
        </pc:cxnChg>
        <pc:cxnChg chg="add mod ord">
          <ac:chgData name="Leonard, Kristen *" userId="a38f7ebc-66e0-4d8c-90e8-f6a5746f45c0" providerId="ADAL" clId="{F81B6161-871A-479F-BB9E-D917F3DB980B}" dt="2025-09-19T13:16:07.866" v="21163" actId="1035"/>
          <ac:cxnSpMkLst>
            <pc:docMk/>
            <pc:sldMk cId="134993224" sldId="397"/>
            <ac:cxnSpMk id="14" creationId="{A583BB1C-7A56-FAE3-7EB0-6B0B554F3648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  <pc:spChg chg="mod">
          <ac:chgData name="Leonard, Kristen *" userId="a38f7ebc-66e0-4d8c-90e8-f6a5746f45c0" providerId="ADAL" clId="{F81B6161-871A-479F-BB9E-D917F3DB980B}" dt="2025-09-19T15:22:21.836" v="23153" actId="20577"/>
          <ac:spMkLst>
            <pc:docMk/>
            <pc:sldMk cId="455529878" sldId="398"/>
            <ac:spMk id="7" creationId="{8960194F-837E-A208-08E9-2A1883863E3C}"/>
          </ac:spMkLst>
        </pc:spChg>
        <pc:spChg chg="add mod">
          <ac:chgData name="Leonard, Kristen *" userId="a38f7ebc-66e0-4d8c-90e8-f6a5746f45c0" providerId="ADAL" clId="{F81B6161-871A-479F-BB9E-D917F3DB980B}" dt="2025-09-22T12:28:58.560" v="24136" actId="1076"/>
          <ac:spMkLst>
            <pc:docMk/>
            <pc:sldMk cId="455529878" sldId="398"/>
            <ac:spMk id="9" creationId="{3D615BA8-FE72-3E68-9AF3-4D4AC988A914}"/>
          </ac:spMkLst>
        </pc:spChg>
        <pc:picChg chg="add mod">
          <ac:chgData name="Leonard, Kristen *" userId="a38f7ebc-66e0-4d8c-90e8-f6a5746f45c0" providerId="ADAL" clId="{F81B6161-871A-479F-BB9E-D917F3DB980B}" dt="2025-09-22T12:28:55.882" v="24135" actId="1076"/>
          <ac:picMkLst>
            <pc:docMk/>
            <pc:sldMk cId="455529878" sldId="398"/>
            <ac:picMk id="8" creationId="{C241FF12-9BAD-9706-2520-8B4F87ADB1A5}"/>
          </ac:picMkLst>
        </pc:picChg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  <pc:spChg chg="mod">
          <ac:chgData name="Leonard, Kristen *" userId="a38f7ebc-66e0-4d8c-90e8-f6a5746f45c0" providerId="ADAL" clId="{F81B6161-871A-479F-BB9E-D917F3DB980B}" dt="2025-09-19T20:54:55.887" v="24128" actId="14100"/>
          <ac:spMkLst>
            <pc:docMk/>
            <pc:sldMk cId="704271253" sldId="399"/>
            <ac:spMk id="3" creationId="{60F98953-F173-671A-CA2C-65A20B40B893}"/>
          </ac:spMkLst>
        </pc:spChg>
        <pc:spChg chg="add mod">
          <ac:chgData name="Leonard, Kristen *" userId="a38f7ebc-66e0-4d8c-90e8-f6a5746f45c0" providerId="ADAL" clId="{F81B6161-871A-479F-BB9E-D917F3DB980B}" dt="2025-09-19T20:33:40.849" v="23864" actId="14100"/>
          <ac:spMkLst>
            <pc:docMk/>
            <pc:sldMk cId="704271253" sldId="399"/>
            <ac:spMk id="8" creationId="{4A47F080-C66A-3458-3FB6-BD180E8D9747}"/>
          </ac:spMkLst>
        </pc:spChg>
        <pc:spChg chg="add mod">
          <ac:chgData name="Leonard, Kristen *" userId="a38f7ebc-66e0-4d8c-90e8-f6a5746f45c0" providerId="ADAL" clId="{F81B6161-871A-479F-BB9E-D917F3DB980B}" dt="2025-09-19T20:34:35.507" v="23903" actId="1076"/>
          <ac:spMkLst>
            <pc:docMk/>
            <pc:sldMk cId="704271253" sldId="399"/>
            <ac:spMk id="11" creationId="{78B22A64-7C09-F003-E335-1716612CCCD5}"/>
          </ac:spMkLst>
        </pc:spChg>
        <pc:picChg chg="add mod">
          <ac:chgData name="Leonard, Kristen *" userId="a38f7ebc-66e0-4d8c-90e8-f6a5746f45c0" providerId="ADAL" clId="{F81B6161-871A-479F-BB9E-D917F3DB980B}" dt="2025-09-19T20:33:04.300" v="23859" actId="1076"/>
          <ac:picMkLst>
            <pc:docMk/>
            <pc:sldMk cId="704271253" sldId="399"/>
            <ac:picMk id="7" creationId="{3C817C43-9B2F-641C-B564-39EEC27079EC}"/>
          </ac:picMkLst>
        </pc:picChg>
        <pc:cxnChg chg="add mod">
          <ac:chgData name="Leonard, Kristen *" userId="a38f7ebc-66e0-4d8c-90e8-f6a5746f45c0" providerId="ADAL" clId="{F81B6161-871A-479F-BB9E-D917F3DB980B}" dt="2025-09-19T20:34:42.548" v="23904" actId="208"/>
          <ac:cxnSpMkLst>
            <pc:docMk/>
            <pc:sldMk cId="704271253" sldId="399"/>
            <ac:cxnSpMk id="10" creationId="{76469AE7-5838-3DDC-82D9-EF1F98721176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  <pc:spChg chg="mod">
          <ac:chgData name="Leonard, Kristen *" userId="a38f7ebc-66e0-4d8c-90e8-f6a5746f45c0" providerId="ADAL" clId="{F81B6161-871A-479F-BB9E-D917F3DB980B}" dt="2025-09-19T20:43:35.260" v="23973" actId="14100"/>
          <ac:spMkLst>
            <pc:docMk/>
            <pc:sldMk cId="68804486" sldId="400"/>
            <ac:spMk id="3" creationId="{0EC4E783-8A10-83CC-36E6-9A89158D4801}"/>
          </ac:spMkLst>
        </pc:spChg>
        <pc:picChg chg="add mod">
          <ac:chgData name="Leonard, Kristen *" userId="a38f7ebc-66e0-4d8c-90e8-f6a5746f45c0" providerId="ADAL" clId="{F81B6161-871A-479F-BB9E-D917F3DB980B}" dt="2025-09-19T20:36:00.753" v="23906" actId="1076"/>
          <ac:picMkLst>
            <pc:docMk/>
            <pc:sldMk cId="68804486" sldId="400"/>
            <ac:picMk id="7" creationId="{8926DFC1-5A14-7C99-4A8C-637A2D473D16}"/>
          </ac:picMkLst>
        </pc:picChg>
        <pc:picChg chg="add mod">
          <ac:chgData name="Leonard, Kristen *" userId="a38f7ebc-66e0-4d8c-90e8-f6a5746f45c0" providerId="ADAL" clId="{F81B6161-871A-479F-BB9E-D917F3DB980B}" dt="2025-09-19T20:42:26.732" v="23964" actId="1076"/>
          <ac:picMkLst>
            <pc:docMk/>
            <pc:sldMk cId="68804486" sldId="400"/>
            <ac:picMk id="10" creationId="{6F20B532-61D8-0250-FBD0-3E2614AAB129}"/>
          </ac:picMkLst>
        </pc:picChg>
        <pc:picChg chg="add mod">
          <ac:chgData name="Leonard, Kristen *" userId="a38f7ebc-66e0-4d8c-90e8-f6a5746f45c0" providerId="ADAL" clId="{F81B6161-871A-479F-BB9E-D917F3DB980B}" dt="2025-09-19T20:43:29.579" v="23972" actId="1076"/>
          <ac:picMkLst>
            <pc:docMk/>
            <pc:sldMk cId="68804486" sldId="400"/>
            <ac:picMk id="12" creationId="{5B18D560-2E90-4CCC-475A-38E88DBF4538}"/>
          </ac:picMkLst>
        </pc:picChg>
        <pc:cxnChg chg="add mod">
          <ac:chgData name="Leonard, Kristen *" userId="a38f7ebc-66e0-4d8c-90e8-f6a5746f45c0" providerId="ADAL" clId="{F81B6161-871A-479F-BB9E-D917F3DB980B}" dt="2025-09-19T20:43:51.948" v="23976" actId="1582"/>
          <ac:cxnSpMkLst>
            <pc:docMk/>
            <pc:sldMk cId="68804486" sldId="400"/>
            <ac:cxnSpMk id="14" creationId="{F1562035-CA42-E346-C8A0-9F34B3964F22}"/>
          </ac:cxnSpMkLst>
        </pc:cxnChg>
        <pc:cxnChg chg="add mod">
          <ac:chgData name="Leonard, Kristen *" userId="a38f7ebc-66e0-4d8c-90e8-f6a5746f45c0" providerId="ADAL" clId="{F81B6161-871A-479F-BB9E-D917F3DB980B}" dt="2025-09-19T20:44:08.193" v="23979" actId="1582"/>
          <ac:cxnSpMkLst>
            <pc:docMk/>
            <pc:sldMk cId="68804486" sldId="400"/>
            <ac:cxnSpMk id="16" creationId="{C616E6F6-7014-3C38-019E-50C2624D4F68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  <pc:spChg chg="mod">
          <ac:chgData name="Leonard, Kristen *" userId="a38f7ebc-66e0-4d8c-90e8-f6a5746f45c0" providerId="ADAL" clId="{F81B6161-871A-479F-BB9E-D917F3DB980B}" dt="2025-09-19T20:37:11.102" v="23924" actId="1076"/>
          <ac:spMkLst>
            <pc:docMk/>
            <pc:sldMk cId="2498086445" sldId="401"/>
            <ac:spMk id="3" creationId="{A721C50E-4A55-E42D-DAD8-CE358D969F7E}"/>
          </ac:spMkLst>
        </pc:spChg>
        <pc:spChg chg="add mod">
          <ac:chgData name="Leonard, Kristen *" userId="a38f7ebc-66e0-4d8c-90e8-f6a5746f45c0" providerId="ADAL" clId="{F81B6161-871A-479F-BB9E-D917F3DB980B}" dt="2025-09-19T20:37:37.139" v="23931" actId="1036"/>
          <ac:spMkLst>
            <pc:docMk/>
            <pc:sldMk cId="2498086445" sldId="401"/>
            <ac:spMk id="11" creationId="{ADE5E49E-97C4-3025-3E6F-FD6C09A50E6B}"/>
          </ac:spMkLst>
        </pc:spChg>
        <pc:spChg chg="add mod">
          <ac:chgData name="Leonard, Kristen *" userId="a38f7ebc-66e0-4d8c-90e8-f6a5746f45c0" providerId="ADAL" clId="{F81B6161-871A-479F-BB9E-D917F3DB980B}" dt="2025-09-19T20:37:55.722" v="23935" actId="14100"/>
          <ac:spMkLst>
            <pc:docMk/>
            <pc:sldMk cId="2498086445" sldId="401"/>
            <ac:spMk id="12" creationId="{76432471-1F27-D9B5-3A67-337A67309527}"/>
          </ac:spMkLst>
        </pc:spChg>
        <pc:picChg chg="add mod modCrop">
          <ac:chgData name="Leonard, Kristen *" userId="a38f7ebc-66e0-4d8c-90e8-f6a5746f45c0" providerId="ADAL" clId="{F81B6161-871A-479F-BB9E-D917F3DB980B}" dt="2025-09-19T20:37:13.748" v="23925" actId="1076"/>
          <ac:picMkLst>
            <pc:docMk/>
            <pc:sldMk cId="2498086445" sldId="401"/>
            <ac:picMk id="8" creationId="{0585D304-32F4-E022-D2C9-C03E94C307A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  <pc:spChg chg="mod">
          <ac:chgData name="Leonard, Kristen *" userId="a38f7ebc-66e0-4d8c-90e8-f6a5746f45c0" providerId="ADAL" clId="{F81B6161-871A-479F-BB9E-D917F3DB980B}" dt="2025-09-19T20:50:56.513" v="23997" actId="1076"/>
          <ac:spMkLst>
            <pc:docMk/>
            <pc:sldMk cId="2855648692" sldId="402"/>
            <ac:spMk id="3" creationId="{2FFD63CF-96A2-F814-5600-8F8E656E90C6}"/>
          </ac:spMkLst>
        </pc:spChg>
        <pc:spChg chg="add mod">
          <ac:chgData name="Leonard, Kristen *" userId="a38f7ebc-66e0-4d8c-90e8-f6a5746f45c0" providerId="ADAL" clId="{F81B6161-871A-479F-BB9E-D917F3DB980B}" dt="2025-09-19T20:51:47.632" v="24006" actId="1582"/>
          <ac:spMkLst>
            <pc:docMk/>
            <pc:sldMk cId="2855648692" sldId="402"/>
            <ac:spMk id="19" creationId="{B2E47BDC-40D2-2719-A963-0DA77DCBD5BE}"/>
          </ac:spMkLst>
        </pc:spChg>
        <pc:spChg chg="add mod">
          <ac:chgData name="Leonard, Kristen *" userId="a38f7ebc-66e0-4d8c-90e8-f6a5746f45c0" providerId="ADAL" clId="{F81B6161-871A-479F-BB9E-D917F3DB980B}" dt="2025-09-19T20:52:20.588" v="24009" actId="14100"/>
          <ac:spMkLst>
            <pc:docMk/>
            <pc:sldMk cId="2855648692" sldId="402"/>
            <ac:spMk id="20" creationId="{FD483C6B-9B9F-CF89-436B-298AD73B1A6B}"/>
          </ac:spMkLst>
        </pc:spChg>
        <pc:spChg chg="add mod">
          <ac:chgData name="Leonard, Kristen *" userId="a38f7ebc-66e0-4d8c-90e8-f6a5746f45c0" providerId="ADAL" clId="{F81B6161-871A-479F-BB9E-D917F3DB980B}" dt="2025-09-22T12:31:17.278" v="24192" actId="20577"/>
          <ac:spMkLst>
            <pc:docMk/>
            <pc:sldMk cId="2855648692" sldId="402"/>
            <ac:spMk id="28" creationId="{BD9A16A5-B096-DC6E-86A6-2742469E6478}"/>
          </ac:spMkLst>
        </pc:sp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8" creationId="{4DEDAF48-E3A7-7BE6-47B1-37BA3FC0C804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0" creationId="{7F26337A-B4F5-204F-701C-B52D0CADDD13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2" creationId="{DD9E277B-190B-46C5-95E7-35221ED5D7EE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4" creationId="{93DFE2C0-0686-28EB-EA3A-D58A818E7592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6" creationId="{72B75F93-FCB9-5D98-2DED-410AB4618A6F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8" creationId="{9E8943F3-E6B6-7B4F-8DA9-2C29C83F2111}"/>
          </ac:picMkLst>
        </pc:pic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4" creationId="{934CFE70-FE73-3BA0-5D8B-ED14729C54D4}"/>
          </ac:cxnSpMkLst>
        </pc:cxn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5" creationId="{8A9DE048-D6D7-3D31-908A-531DC23CA5AF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  <pc:spChg chg="mod">
          <ac:chgData name="Leonard, Kristen *" userId="a38f7ebc-66e0-4d8c-90e8-f6a5746f45c0" providerId="ADAL" clId="{F81B6161-871A-479F-BB9E-D917F3DB980B}" dt="2025-09-19T20:54:45.023" v="24127" actId="14100"/>
          <ac:spMkLst>
            <pc:docMk/>
            <pc:sldMk cId="3620468289" sldId="403"/>
            <ac:spMk id="3" creationId="{CC9A54C6-21DA-8596-62FE-798285F0F75C}"/>
          </ac:spMkLst>
        </pc:spChg>
        <pc:spChg chg="add mod">
          <ac:chgData name="Leonard, Kristen *" userId="a38f7ebc-66e0-4d8c-90e8-f6a5746f45c0" providerId="ADAL" clId="{F81B6161-871A-479F-BB9E-D917F3DB980B}" dt="2025-09-19T20:32:31.476" v="23857" actId="1582"/>
          <ac:spMkLst>
            <pc:docMk/>
            <pc:sldMk cId="3620468289" sldId="403"/>
            <ac:spMk id="9" creationId="{B61F7985-D30B-EB34-60EF-18FE8A496422}"/>
          </ac:spMkLst>
        </pc:spChg>
        <pc:picChg chg="add mod">
          <ac:chgData name="Leonard, Kristen *" userId="a38f7ebc-66e0-4d8c-90e8-f6a5746f45c0" providerId="ADAL" clId="{F81B6161-871A-479F-BB9E-D917F3DB980B}" dt="2025-09-19T20:32:09.870" v="23853" actId="1076"/>
          <ac:picMkLst>
            <pc:docMk/>
            <pc:sldMk cId="3620468289" sldId="403"/>
            <ac:picMk id="8" creationId="{A65C2507-BE61-6535-70C9-1F021AEA3D2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  <pc:spChg chg="add mod">
          <ac:chgData name="Leonard, Kristen *" userId="a38f7ebc-66e0-4d8c-90e8-f6a5746f45c0" providerId="ADAL" clId="{F81B6161-871A-479F-BB9E-D917F3DB980B}" dt="2025-09-19T20:39:04.332" v="23954" actId="1076"/>
          <ac:spMkLst>
            <pc:docMk/>
            <pc:sldMk cId="3578754852" sldId="404"/>
            <ac:spMk id="10" creationId="{08764528-2F18-BC44-E477-33B410EBF059}"/>
          </ac:spMkLst>
        </pc:spChg>
        <pc:spChg chg="mod">
          <ac:chgData name="Leonard, Kristen *" userId="a38f7ebc-66e0-4d8c-90e8-f6a5746f45c0" providerId="ADAL" clId="{F81B6161-871A-479F-BB9E-D917F3DB980B}" dt="2025-09-19T20:38:57.668" v="23952" actId="1036"/>
          <ac:spMkLst>
            <pc:docMk/>
            <pc:sldMk cId="3578754852" sldId="404"/>
            <ac:spMk id="12" creationId="{59CBAA76-0AB1-D1B3-EDE5-5982502DBAD0}"/>
          </ac:spMkLst>
        </pc:spChg>
        <pc:spChg chg="add mod">
          <ac:chgData name="Leonard, Kristen *" userId="a38f7ebc-66e0-4d8c-90e8-f6a5746f45c0" providerId="ADAL" clId="{F81B6161-871A-479F-BB9E-D917F3DB980B}" dt="2025-09-19T20:39:12.543" v="23956" actId="1076"/>
          <ac:spMkLst>
            <pc:docMk/>
            <pc:sldMk cId="3578754852" sldId="404"/>
            <ac:spMk id="13" creationId="{30F740C6-91CC-C5DC-03EC-D3707C0AFE45}"/>
          </ac:spMkLst>
        </pc:spChg>
        <pc:spChg chg="add mod">
          <ac:chgData name="Leonard, Kristen *" userId="a38f7ebc-66e0-4d8c-90e8-f6a5746f45c0" providerId="ADAL" clId="{F81B6161-871A-479F-BB9E-D917F3DB980B}" dt="2025-09-19T20:39:25.598" v="23959" actId="14100"/>
          <ac:spMkLst>
            <pc:docMk/>
            <pc:sldMk cId="3578754852" sldId="404"/>
            <ac:spMk id="14" creationId="{8680E9B2-0B15-C44E-3DBD-960EFAF146D1}"/>
          </ac:spMkLst>
        </pc:spChg>
        <pc:picChg chg="add mod ord">
          <ac:chgData name="Leonard, Kristen *" userId="a38f7ebc-66e0-4d8c-90e8-f6a5746f45c0" providerId="ADAL" clId="{F81B6161-871A-479F-BB9E-D917F3DB980B}" dt="2025-09-19T20:38:17.658" v="23943" actId="1076"/>
          <ac:picMkLst>
            <pc:docMk/>
            <pc:sldMk cId="3578754852" sldId="404"/>
            <ac:picMk id="9" creationId="{6F886861-7861-7A5D-C6B1-D0CC0C18CBC1}"/>
          </ac:picMkLst>
        </pc:picChg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spChg chg="mod">
          <ac:chgData name="Leonard, Kristen *" userId="a38f7ebc-66e0-4d8c-90e8-f6a5746f45c0" providerId="ADAL" clId="{F81B6161-871A-479F-BB9E-D917F3DB980B}" dt="2025-09-22T13:50:56.232" v="24763" actId="20577"/>
          <ac:spMkLst>
            <pc:docMk/>
            <pc:sldMk cId="886611782" sldId="406"/>
            <ac:spMk id="2" creationId="{272860F0-656E-30B5-35BA-63DABB277EFE}"/>
          </ac:spMkLst>
        </pc:spChg>
        <pc:spChg chg="mod">
          <ac:chgData name="Leonard, Kristen *" userId="a38f7ebc-66e0-4d8c-90e8-f6a5746f45c0" providerId="ADAL" clId="{F81B6161-871A-479F-BB9E-D917F3DB980B}" dt="2025-09-22T21:56:33.206" v="27394" actId="1076"/>
          <ac:spMkLst>
            <pc:docMk/>
            <pc:sldMk cId="886611782" sldId="406"/>
            <ac:spMk id="3" creationId="{BA60B453-AE48-6623-4ADB-0602674A24C8}"/>
          </ac:spMkLst>
        </pc:spChg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  <pc:spChg chg="mod">
          <ac:chgData name="Leonard, Kristen *" userId="a38f7ebc-66e0-4d8c-90e8-f6a5746f45c0" providerId="ADAL" clId="{F81B6161-871A-479F-BB9E-D917F3DB980B}" dt="2025-09-22T15:55:24.171" v="26886" actId="20577"/>
          <ac:spMkLst>
            <pc:docMk/>
            <pc:sldMk cId="244295901" sldId="438"/>
            <ac:spMk id="6" creationId="{110FC12C-95BA-782E-665D-9A1BEC8012A1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  <pc:spChg chg="mod">
          <ac:chgData name="Leonard, Kristen *" userId="a38f7ebc-66e0-4d8c-90e8-f6a5746f45c0" providerId="ADAL" clId="{F81B6161-871A-479F-BB9E-D917F3DB980B}" dt="2025-09-22T22:04:47.441" v="27528" actId="20577"/>
          <ac:spMkLst>
            <pc:docMk/>
            <pc:sldMk cId="2567814674" sldId="439"/>
            <ac:spMk id="2" creationId="{99DFB7E6-39C3-2F92-0668-65B56CEA6A58}"/>
          </ac:spMkLst>
        </pc:spChg>
        <pc:picChg chg="add mod">
          <ac:chgData name="Leonard, Kristen *" userId="a38f7ebc-66e0-4d8c-90e8-f6a5746f45c0" providerId="ADAL" clId="{F81B6161-871A-479F-BB9E-D917F3DB980B}" dt="2025-09-22T21:58:05.304" v="27455" actId="1076"/>
          <ac:picMkLst>
            <pc:docMk/>
            <pc:sldMk cId="2567814674" sldId="439"/>
            <ac:picMk id="11" creationId="{53D7BEF2-7BB7-4E82-A9AD-2A3187B0922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  <pc:spChg chg="mod">
          <ac:chgData name="Leonard, Kristen *" userId="a38f7ebc-66e0-4d8c-90e8-f6a5746f45c0" providerId="ADAL" clId="{F81B6161-871A-479F-BB9E-D917F3DB980B}" dt="2025-09-22T22:04:59.613" v="27557" actId="20577"/>
          <ac:spMkLst>
            <pc:docMk/>
            <pc:sldMk cId="2653474060" sldId="440"/>
            <ac:spMk id="2" creationId="{97794339-CCAB-21EE-2EDD-CB51D7771DEC}"/>
          </ac:spMkLst>
        </pc:spChg>
        <pc:picChg chg="add mod">
          <ac:chgData name="Leonard, Kristen *" userId="a38f7ebc-66e0-4d8c-90e8-f6a5746f45c0" providerId="ADAL" clId="{F81B6161-871A-479F-BB9E-D917F3DB980B}" dt="2025-09-22T21:58:25.860" v="27462" actId="208"/>
          <ac:picMkLst>
            <pc:docMk/>
            <pc:sldMk cId="2653474060" sldId="440"/>
            <ac:picMk id="7" creationId="{93BE124C-6B6E-A66B-CA47-7217F8C963A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  <pc:spChg chg="mod">
          <ac:chgData name="Leonard, Kristen *" userId="a38f7ebc-66e0-4d8c-90e8-f6a5746f45c0" providerId="ADAL" clId="{F81B6161-871A-479F-BB9E-D917F3DB980B}" dt="2025-09-22T22:05:08.127" v="27576" actId="20577"/>
          <ac:spMkLst>
            <pc:docMk/>
            <pc:sldMk cId="4235587343" sldId="441"/>
            <ac:spMk id="2" creationId="{BA586C1E-B547-F787-3573-9C4C1874B379}"/>
          </ac:spMkLst>
        </pc:spChg>
        <pc:picChg chg="add mod">
          <ac:chgData name="Leonard, Kristen *" userId="a38f7ebc-66e0-4d8c-90e8-f6a5746f45c0" providerId="ADAL" clId="{F81B6161-871A-479F-BB9E-D917F3DB980B}" dt="2025-09-22T21:58:56.387" v="27469" actId="1076"/>
          <ac:picMkLst>
            <pc:docMk/>
            <pc:sldMk cId="4235587343" sldId="441"/>
            <ac:picMk id="7" creationId="{D856CC6A-F0E3-1061-0D3D-BB085C98D14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  <pc:spChg chg="mod">
          <ac:chgData name="Leonard, Kristen *" userId="a38f7ebc-66e0-4d8c-90e8-f6a5746f45c0" providerId="ADAL" clId="{F81B6161-871A-479F-BB9E-D917F3DB980B}" dt="2025-09-22T22:06:14.844" v="27612" actId="20577"/>
          <ac:spMkLst>
            <pc:docMk/>
            <pc:sldMk cId="1231915880" sldId="442"/>
            <ac:spMk id="2" creationId="{0F1572B3-177E-DB5D-95EA-F9ABD9C608AC}"/>
          </ac:spMkLst>
        </pc:spChg>
        <pc:picChg chg="add mod">
          <ac:chgData name="Leonard, Kristen *" userId="a38f7ebc-66e0-4d8c-90e8-f6a5746f45c0" providerId="ADAL" clId="{F81B6161-871A-479F-BB9E-D917F3DB980B}" dt="2025-09-22T22:00:01.188" v="27477" actId="1076"/>
          <ac:picMkLst>
            <pc:docMk/>
            <pc:sldMk cId="1231915880" sldId="442"/>
            <ac:picMk id="7" creationId="{9C9FA12A-6247-9D75-F8E2-DAE0FB9E182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  <pc:spChg chg="mod">
          <ac:chgData name="Leonard, Kristen *" userId="a38f7ebc-66e0-4d8c-90e8-f6a5746f45c0" providerId="ADAL" clId="{F81B6161-871A-479F-BB9E-D917F3DB980B}" dt="2025-09-22T22:06:30.840" v="27631" actId="20577"/>
          <ac:spMkLst>
            <pc:docMk/>
            <pc:sldMk cId="2365296256" sldId="443"/>
            <ac:spMk id="2" creationId="{DF1AAD89-67B9-0381-3C59-993CE4C88DF3}"/>
          </ac:spMkLst>
        </pc:spChg>
        <pc:picChg chg="add mod">
          <ac:chgData name="Leonard, Kristen *" userId="a38f7ebc-66e0-4d8c-90e8-f6a5746f45c0" providerId="ADAL" clId="{F81B6161-871A-479F-BB9E-D917F3DB980B}" dt="2025-09-22T22:00:25.669" v="27483" actId="1076"/>
          <ac:picMkLst>
            <pc:docMk/>
            <pc:sldMk cId="2365296256" sldId="443"/>
            <ac:picMk id="7" creationId="{9AD96D64-D2B0-0CB1-BB12-28505B64375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  <pc:spChg chg="mod">
          <ac:chgData name="Leonard, Kristen *" userId="a38f7ebc-66e0-4d8c-90e8-f6a5746f45c0" providerId="ADAL" clId="{F81B6161-871A-479F-BB9E-D917F3DB980B}" dt="2025-09-22T22:06:50.177" v="27650" actId="20577"/>
          <ac:spMkLst>
            <pc:docMk/>
            <pc:sldMk cId="262334323" sldId="444"/>
            <ac:spMk id="2" creationId="{2EB509AB-C828-A043-0AF9-D66166796B11}"/>
          </ac:spMkLst>
        </pc:spChg>
        <pc:picChg chg="add mod">
          <ac:chgData name="Leonard, Kristen *" userId="a38f7ebc-66e0-4d8c-90e8-f6a5746f45c0" providerId="ADAL" clId="{F81B6161-871A-479F-BB9E-D917F3DB980B}" dt="2025-09-22T22:00:49.791" v="27489" actId="1076"/>
          <ac:picMkLst>
            <pc:docMk/>
            <pc:sldMk cId="262334323" sldId="444"/>
            <ac:picMk id="7" creationId="{7BBEBC1E-8D5E-7574-F409-0ABB1030BFFE}"/>
          </ac:picMkLst>
        </pc:picChg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  <pc:spChg chg="mod">
          <ac:chgData name="Leonard, Kristen *" userId="a38f7ebc-66e0-4d8c-90e8-f6a5746f45c0" providerId="ADAL" clId="{F81B6161-871A-479F-BB9E-D917F3DB980B}" dt="2025-09-22T22:07:53.783" v="27688" actId="20577"/>
          <ac:spMkLst>
            <pc:docMk/>
            <pc:sldMk cId="3320287654" sldId="446"/>
            <ac:spMk id="2" creationId="{8C60FE0B-9174-FBAE-F0A1-7AAC39509851}"/>
          </ac:spMkLst>
        </pc:spChg>
        <pc:picChg chg="add mod">
          <ac:chgData name="Leonard, Kristen *" userId="a38f7ebc-66e0-4d8c-90e8-f6a5746f45c0" providerId="ADAL" clId="{F81B6161-871A-479F-BB9E-D917F3DB980B}" dt="2025-09-22T22:09:22.153" v="27692" actId="1076"/>
          <ac:picMkLst>
            <pc:docMk/>
            <pc:sldMk cId="3320287654" sldId="446"/>
            <ac:picMk id="7" creationId="{AE4818C2-179D-CF51-1215-44BF50324367}"/>
          </ac:picMkLst>
        </pc:picChg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  <pc:spChg chg="mod">
          <ac:chgData name="Leonard, Kristen *" userId="a38f7ebc-66e0-4d8c-90e8-f6a5746f45c0" providerId="ADAL" clId="{F81B6161-871A-479F-BB9E-D917F3DB980B}" dt="2025-09-22T22:10:34.050" v="27718"/>
          <ac:spMkLst>
            <pc:docMk/>
            <pc:sldMk cId="3986082862" sldId="447"/>
            <ac:spMk id="2" creationId="{90E26A7C-88AC-D948-BE30-176B782BB8F9}"/>
          </ac:spMkLst>
        </pc:spChg>
        <pc:spChg chg="add mod">
          <ac:chgData name="Leonard, Kristen *" userId="a38f7ebc-66e0-4d8c-90e8-f6a5746f45c0" providerId="ADAL" clId="{F81B6161-871A-479F-BB9E-D917F3DB980B}" dt="2025-09-22T22:11:58.246" v="27733" actId="1076"/>
          <ac:spMkLst>
            <pc:docMk/>
            <pc:sldMk cId="3986082862" sldId="447"/>
            <ac:spMk id="9" creationId="{02F98CC6-4403-9340-1FF0-9575D2BBF66F}"/>
          </ac:spMkLst>
        </pc:spChg>
        <pc:spChg chg="add mod">
          <ac:chgData name="Leonard, Kristen *" userId="a38f7ebc-66e0-4d8c-90e8-f6a5746f45c0" providerId="ADAL" clId="{F81B6161-871A-479F-BB9E-D917F3DB980B}" dt="2025-09-22T22:12:28.034" v="27736" actId="14100"/>
          <ac:spMkLst>
            <pc:docMk/>
            <pc:sldMk cId="3986082862" sldId="447"/>
            <ac:spMk id="10" creationId="{F44EF95B-F76F-3692-2B9E-63F579A4286D}"/>
          </ac:spMkLst>
        </pc:spChg>
        <pc:spChg chg="add mod">
          <ac:chgData name="Leonard, Kristen *" userId="a38f7ebc-66e0-4d8c-90e8-f6a5746f45c0" providerId="ADAL" clId="{F81B6161-871A-479F-BB9E-D917F3DB980B}" dt="2025-09-22T22:12:39.330" v="27738" actId="1076"/>
          <ac:spMkLst>
            <pc:docMk/>
            <pc:sldMk cId="3986082862" sldId="447"/>
            <ac:spMk id="11" creationId="{50294B1C-1E4F-074C-9F14-B07A12B6EB86}"/>
          </ac:spMkLst>
        </pc:spChg>
        <pc:spChg chg="add mod">
          <ac:chgData name="Leonard, Kristen *" userId="a38f7ebc-66e0-4d8c-90e8-f6a5746f45c0" providerId="ADAL" clId="{F81B6161-871A-479F-BB9E-D917F3DB980B}" dt="2025-09-22T22:12:52.383" v="27741" actId="14100"/>
          <ac:spMkLst>
            <pc:docMk/>
            <pc:sldMk cId="3986082862" sldId="447"/>
            <ac:spMk id="12" creationId="{2A940533-18A3-E6D5-B045-659BF9B820FB}"/>
          </ac:spMkLst>
        </pc:spChg>
        <pc:spChg chg="add mod">
          <ac:chgData name="Leonard, Kristen *" userId="a38f7ebc-66e0-4d8c-90e8-f6a5746f45c0" providerId="ADAL" clId="{F81B6161-871A-479F-BB9E-D917F3DB980B}" dt="2025-09-22T22:13:01.590" v="27744" actId="14100"/>
          <ac:spMkLst>
            <pc:docMk/>
            <pc:sldMk cId="3986082862" sldId="447"/>
            <ac:spMk id="13" creationId="{78FC4457-CEB8-386E-5EAA-FBEDFF9BD035}"/>
          </ac:spMkLst>
        </pc:spChg>
        <pc:picChg chg="add mod modCrop">
          <ac:chgData name="Leonard, Kristen *" userId="a38f7ebc-66e0-4d8c-90e8-f6a5746f45c0" providerId="ADAL" clId="{F81B6161-871A-479F-BB9E-D917F3DB980B}" dt="2025-09-22T22:11:35.582" v="27728" actId="1076"/>
          <ac:picMkLst>
            <pc:docMk/>
            <pc:sldMk cId="3986082862" sldId="447"/>
            <ac:picMk id="8" creationId="{7F21398E-507E-9AAA-9EB6-72A63DC023FF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  <pc:spChg chg="mod ord">
          <ac:chgData name="Leonard, Kristen *" userId="a38f7ebc-66e0-4d8c-90e8-f6a5746f45c0" providerId="ADAL" clId="{F81B6161-871A-479F-BB9E-D917F3DB980B}" dt="2025-09-22T22:14:20.918" v="27766" actId="14100"/>
          <ac:spMkLst>
            <pc:docMk/>
            <pc:sldMk cId="4194488061" sldId="448"/>
            <ac:spMk id="13" creationId="{627B4C64-BE5E-3822-8858-AB0A424DF8AC}"/>
          </ac:spMkLst>
        </pc:spChg>
        <pc:spChg chg="add mod">
          <ac:chgData name="Leonard, Kristen *" userId="a38f7ebc-66e0-4d8c-90e8-f6a5746f45c0" providerId="ADAL" clId="{F81B6161-871A-479F-BB9E-D917F3DB980B}" dt="2025-09-22T22:14:37.840" v="27771" actId="14100"/>
          <ac:spMkLst>
            <pc:docMk/>
            <pc:sldMk cId="4194488061" sldId="448"/>
            <ac:spMk id="14" creationId="{A163F921-EC45-CBFF-B3C7-15EEDA10D721}"/>
          </ac:spMkLst>
        </pc:spChg>
        <pc:picChg chg="add mod modCrop">
          <ac:chgData name="Leonard, Kristen *" userId="a38f7ebc-66e0-4d8c-90e8-f6a5746f45c0" providerId="ADAL" clId="{F81B6161-871A-479F-BB9E-D917F3DB980B}" dt="2025-09-22T22:14:26.390" v="27769" actId="1076"/>
          <ac:picMkLst>
            <pc:docMk/>
            <pc:sldMk cId="4194488061" sldId="448"/>
            <ac:picMk id="7" creationId="{806ED35A-0E4E-B120-B473-A2A43F49FB0E}"/>
          </ac:picMkLst>
        </pc:picChg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  <pc:spChg chg="mod">
          <ac:chgData name="Leonard, Kristen *" userId="a38f7ebc-66e0-4d8c-90e8-f6a5746f45c0" providerId="ADAL" clId="{F81B6161-871A-479F-BB9E-D917F3DB980B}" dt="2025-09-23T12:31:16.099" v="28272" actId="20577"/>
          <ac:spMkLst>
            <pc:docMk/>
            <pc:sldMk cId="1773294120" sldId="450"/>
            <ac:spMk id="2" creationId="{4ECE39DA-350C-CB81-8303-AE51F539F039}"/>
          </ac:spMkLst>
        </pc:spChg>
        <pc:spChg chg="mod">
          <ac:chgData name="Leonard, Kristen *" userId="a38f7ebc-66e0-4d8c-90e8-f6a5746f45c0" providerId="ADAL" clId="{F81B6161-871A-479F-BB9E-D917F3DB980B}" dt="2025-09-23T12:56:34.667" v="28713" actId="1076"/>
          <ac:spMkLst>
            <pc:docMk/>
            <pc:sldMk cId="1773294120" sldId="450"/>
            <ac:spMk id="10" creationId="{18E74C6A-594A-9A65-63BE-C8C4E7EC9D28}"/>
          </ac:spMkLst>
        </pc:spChg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  <pc:spChg chg="mod">
          <ac:chgData name="Leonard, Kristen *" userId="a38f7ebc-66e0-4d8c-90e8-f6a5746f45c0" providerId="ADAL" clId="{F81B6161-871A-479F-BB9E-D917F3DB980B}" dt="2025-09-23T16:39:36.368" v="29805" actId="20577"/>
          <ac:spMkLst>
            <pc:docMk/>
            <pc:sldMk cId="3441079285" sldId="452"/>
            <ac:spMk id="2" creationId="{2C80DCBC-0311-C723-1B7D-B165B3C14CB0}"/>
          </ac:spMkLst>
        </pc:spChg>
        <pc:spChg chg="mod">
          <ac:chgData name="Leonard, Kristen *" userId="a38f7ebc-66e0-4d8c-90e8-f6a5746f45c0" providerId="ADAL" clId="{F81B6161-871A-479F-BB9E-D917F3DB980B}" dt="2025-09-23T20:11:17.026" v="30904" actId="20577"/>
          <ac:spMkLst>
            <pc:docMk/>
            <pc:sldMk cId="3441079285" sldId="452"/>
            <ac:spMk id="3" creationId="{B291C64B-6FE3-95DF-DA28-D5D01FED7B31}"/>
          </ac:spMkLst>
        </pc:spChg>
        <pc:spChg chg="add mod">
          <ac:chgData name="Leonard, Kristen *" userId="a38f7ebc-66e0-4d8c-90e8-f6a5746f45c0" providerId="ADAL" clId="{F81B6161-871A-479F-BB9E-D917F3DB980B}" dt="2025-09-23T18:39:09.583" v="30726" actId="1076"/>
          <ac:spMkLst>
            <pc:docMk/>
            <pc:sldMk cId="3441079285" sldId="452"/>
            <ac:spMk id="7" creationId="{85A4842F-24A1-8442-8B64-9BC95CE5F06C}"/>
          </ac:spMkLst>
        </pc:spChg>
        <pc:graphicFrameChg chg="mod modGraphic">
          <ac:chgData name="Leonard, Kristen *" userId="a38f7ebc-66e0-4d8c-90e8-f6a5746f45c0" providerId="ADAL" clId="{F81B6161-871A-479F-BB9E-D917F3DB980B}" dt="2025-09-23T18:39:05.835" v="30725" actId="1076"/>
          <ac:graphicFrameMkLst>
            <pc:docMk/>
            <pc:sldMk cId="3441079285" sldId="452"/>
            <ac:graphicFrameMk id="8" creationId="{36825F99-FC61-FC67-B332-E17BBA704C94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  <pc:spChg chg="mod">
          <ac:chgData name="Leonard, Kristen *" userId="a38f7ebc-66e0-4d8c-90e8-f6a5746f45c0" providerId="ADAL" clId="{F81B6161-871A-479F-BB9E-D917F3DB980B}" dt="2025-09-23T16:27:10.102" v="29801" actId="1076"/>
          <ac:spMkLst>
            <pc:docMk/>
            <pc:sldMk cId="304570863" sldId="454"/>
            <ac:spMk id="6" creationId="{02B5742A-1873-FD24-4134-774AF819D579}"/>
          </ac:spMkLst>
        </pc:spChg>
        <pc:graphicFrameChg chg="add mod modGraphic">
          <ac:chgData name="Leonard, Kristen *" userId="a38f7ebc-66e0-4d8c-90e8-f6a5746f45c0" providerId="ADAL" clId="{F81B6161-871A-479F-BB9E-D917F3DB980B}" dt="2025-09-23T16:27:14.428" v="29802" actId="1076"/>
          <ac:graphicFrameMkLst>
            <pc:docMk/>
            <pc:sldMk cId="304570863" sldId="454"/>
            <ac:graphicFrameMk id="7" creationId="{FC5E5414-C749-5182-4DC3-7B5371A59B79}"/>
          </ac:graphicFrameMkLst>
        </pc:graphicFrameChg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  <pc:spChg chg="mod">
          <ac:chgData name="Leonard, Kristen *" userId="a38f7ebc-66e0-4d8c-90e8-f6a5746f45c0" providerId="ADAL" clId="{F81B6161-871A-479F-BB9E-D917F3DB980B}" dt="2025-09-23T13:33:49.561" v="29262" actId="20577"/>
          <ac:spMkLst>
            <pc:docMk/>
            <pc:sldMk cId="4180752256" sldId="454"/>
            <ac:spMk id="2" creationId="{35DA876E-0296-98E1-3882-FEB5384E3EDB}"/>
          </ac:spMkLst>
        </pc:spChg>
        <pc:spChg chg="mod">
          <ac:chgData name="Leonard, Kristen *" userId="a38f7ebc-66e0-4d8c-90e8-f6a5746f45c0" providerId="ADAL" clId="{F81B6161-871A-479F-BB9E-D917F3DB980B}" dt="2025-09-23T13:40:26.890" v="29278" actId="20577"/>
          <ac:spMkLst>
            <pc:docMk/>
            <pc:sldMk cId="4180752256" sldId="454"/>
            <ac:spMk id="3" creationId="{C2010798-C428-3375-F10D-92119E716062}"/>
          </ac:spMkLst>
        </pc:spChg>
        <pc:graphicFrameChg chg="del">
          <ac:chgData name="Leonard, Kristen *" userId="a38f7ebc-66e0-4d8c-90e8-f6a5746f45c0" providerId="ADAL" clId="{F81B6161-871A-479F-BB9E-D917F3DB980B}" dt="2025-09-23T13:33:38.755" v="29237" actId="478"/>
          <ac:graphicFrameMkLst>
            <pc:docMk/>
            <pc:sldMk cId="4180752256" sldId="454"/>
            <ac:graphicFrameMk id="8" creationId="{1117A2B9-82EE-E844-0D34-1CCFDE3ADFE2}"/>
          </ac:graphicFrameMkLst>
        </pc:graphicFrameChg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  <pc:spChg chg="mod">
          <ac:chgData name="Leonard, Kristen *" userId="a38f7ebc-66e0-4d8c-90e8-f6a5746f45c0" providerId="ADAL" clId="{F81B6161-871A-479F-BB9E-D917F3DB980B}" dt="2025-09-23T20:10:47.714" v="30872" actId="20577"/>
          <ac:spMkLst>
            <pc:docMk/>
            <pc:sldMk cId="4011637690" sldId="455"/>
            <ac:spMk id="3" creationId="{B766C590-62EB-C56B-09E6-EDCA3E20C99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  <pc:spChg chg="mod">
          <ac:chgData name="Leonard, Kristen *" userId="a38f7ebc-66e0-4d8c-90e8-f6a5746f45c0" providerId="ADAL" clId="{F81B6161-871A-479F-BB9E-D917F3DB980B}" dt="2025-09-23T17:26:08.395" v="29841" actId="20577"/>
          <ac:spMkLst>
            <pc:docMk/>
            <pc:sldMk cId="904980121" sldId="456"/>
            <ac:spMk id="2" creationId="{6FDF36DF-0092-A778-CC90-29850D3FA06C}"/>
          </ac:spMkLst>
        </pc:spChg>
        <pc:spChg chg="del">
          <ac:chgData name="Leonard, Kristen *" userId="a38f7ebc-66e0-4d8c-90e8-f6a5746f45c0" providerId="ADAL" clId="{F81B6161-871A-479F-BB9E-D917F3DB980B}" dt="2025-09-23T17:25:27.804" v="29808" actId="478"/>
          <ac:spMkLst>
            <pc:docMk/>
            <pc:sldMk cId="904980121" sldId="456"/>
            <ac:spMk id="3" creationId="{2A2D1FF0-031C-A945-2C30-8F9D10313483}"/>
          </ac:spMkLst>
        </pc:spChg>
        <pc:spChg chg="add del mod">
          <ac:chgData name="Leonard, Kristen *" userId="a38f7ebc-66e0-4d8c-90e8-f6a5746f45c0" providerId="ADAL" clId="{F81B6161-871A-479F-BB9E-D917F3DB980B}" dt="2025-09-23T17:25:28.792" v="29809" actId="478"/>
          <ac:spMkLst>
            <pc:docMk/>
            <pc:sldMk cId="904980121" sldId="456"/>
            <ac:spMk id="9" creationId="{98BC7BB0-D71D-50E5-837B-94E74F19B6A2}"/>
          </ac:spMkLst>
        </pc:spChg>
        <pc:graphicFrameChg chg="del">
          <ac:chgData name="Leonard, Kristen *" userId="a38f7ebc-66e0-4d8c-90e8-f6a5746f45c0" providerId="ADAL" clId="{F81B6161-871A-479F-BB9E-D917F3DB980B}" dt="2025-09-23T17:25:25.840" v="29807" actId="478"/>
          <ac:graphicFrameMkLst>
            <pc:docMk/>
            <pc:sldMk cId="904980121" sldId="456"/>
            <ac:graphicFrameMk id="8" creationId="{781F8936-6B4B-498B-CC94-A696D665BD35}"/>
          </ac:graphicFrameMkLst>
        </pc:graphicFrameChg>
        <pc:picChg chg="add mod">
          <ac:chgData name="Leonard, Kristen *" userId="a38f7ebc-66e0-4d8c-90e8-f6a5746f45c0" providerId="ADAL" clId="{F81B6161-871A-479F-BB9E-D917F3DB980B}" dt="2025-09-23T20:37:09.542" v="31199" actId="1076"/>
          <ac:picMkLst>
            <pc:docMk/>
            <pc:sldMk cId="904980121" sldId="456"/>
            <ac:picMk id="11" creationId="{4FA140A9-1566-8872-6FAF-20EC12242F3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  <pc:spChg chg="mod">
          <ac:chgData name="Leonard, Kristen *" userId="a38f7ebc-66e0-4d8c-90e8-f6a5746f45c0" providerId="ADAL" clId="{F81B6161-871A-479F-BB9E-D917F3DB980B}" dt="2025-09-23T17:26:19.970" v="29879" actId="20577"/>
          <ac:spMkLst>
            <pc:docMk/>
            <pc:sldMk cId="2420787074" sldId="457"/>
            <ac:spMk id="2" creationId="{9E6A6C9D-1F67-9F89-A8C0-F3F733B4B77D}"/>
          </ac:spMkLst>
        </pc:spChg>
        <pc:picChg chg="add mod">
          <ac:chgData name="Leonard, Kristen *" userId="a38f7ebc-66e0-4d8c-90e8-f6a5746f45c0" providerId="ADAL" clId="{F81B6161-871A-479F-BB9E-D917F3DB980B}" dt="2025-09-23T20:37:24.642" v="31205" actId="1076"/>
          <ac:picMkLst>
            <pc:docMk/>
            <pc:sldMk cId="2420787074" sldId="457"/>
            <ac:picMk id="7" creationId="{A5A612A8-1346-7BE0-81A9-5D4B995899D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  <pc:spChg chg="mod">
          <ac:chgData name="Leonard, Kristen *" userId="a38f7ebc-66e0-4d8c-90e8-f6a5746f45c0" providerId="ADAL" clId="{F81B6161-871A-479F-BB9E-D917F3DB980B}" dt="2025-09-23T17:26:27.586" v="29904" actId="20577"/>
          <ac:spMkLst>
            <pc:docMk/>
            <pc:sldMk cId="471524770" sldId="458"/>
            <ac:spMk id="2" creationId="{3CD4416E-1C34-5E74-6CA4-F00820A96CA7}"/>
          </ac:spMkLst>
        </pc:spChg>
        <pc:picChg chg="add mod">
          <ac:chgData name="Leonard, Kristen *" userId="a38f7ebc-66e0-4d8c-90e8-f6a5746f45c0" providerId="ADAL" clId="{F81B6161-871A-479F-BB9E-D917F3DB980B}" dt="2025-09-23T20:37:39.899" v="31211" actId="1076"/>
          <ac:picMkLst>
            <pc:docMk/>
            <pc:sldMk cId="471524770" sldId="458"/>
            <ac:picMk id="7" creationId="{57FAAEA6-6FE1-6E54-B4F4-90F3B152DEA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  <pc:spChg chg="mod">
          <ac:chgData name="Leonard, Kristen *" userId="a38f7ebc-66e0-4d8c-90e8-f6a5746f45c0" providerId="ADAL" clId="{F81B6161-871A-479F-BB9E-D917F3DB980B}" dt="2025-09-23T17:27:09.832" v="29923" actId="20577"/>
          <ac:spMkLst>
            <pc:docMk/>
            <pc:sldMk cId="955831724" sldId="459"/>
            <ac:spMk id="2" creationId="{4D8BA09D-DCD6-0953-3A62-D0E0DAE9CAA5}"/>
          </ac:spMkLst>
        </pc:spChg>
        <pc:picChg chg="add mod">
          <ac:chgData name="Leonard, Kristen *" userId="a38f7ebc-66e0-4d8c-90e8-f6a5746f45c0" providerId="ADAL" clId="{F81B6161-871A-479F-BB9E-D917F3DB980B}" dt="2025-09-23T20:38:15.666" v="31217" actId="1076"/>
          <ac:picMkLst>
            <pc:docMk/>
            <pc:sldMk cId="955831724" sldId="459"/>
            <ac:picMk id="7" creationId="{1E33C919-6544-1D9D-A077-E26F0BD47A50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  <pc:spChg chg="mod">
          <ac:chgData name="Leonard, Kristen *" userId="a38f7ebc-66e0-4d8c-90e8-f6a5746f45c0" providerId="ADAL" clId="{F81B6161-871A-479F-BB9E-D917F3DB980B}" dt="2025-09-23T17:27:16.069" v="29937" actId="20577"/>
          <ac:spMkLst>
            <pc:docMk/>
            <pc:sldMk cId="916179992" sldId="460"/>
            <ac:spMk id="2" creationId="{BF81FFFF-D360-D8B6-8C36-69AC7C329401}"/>
          </ac:spMkLst>
        </pc:spChg>
        <pc:picChg chg="add mod">
          <ac:chgData name="Leonard, Kristen *" userId="a38f7ebc-66e0-4d8c-90e8-f6a5746f45c0" providerId="ADAL" clId="{F81B6161-871A-479F-BB9E-D917F3DB980B}" dt="2025-09-23T20:38:39.526" v="31223" actId="1076"/>
          <ac:picMkLst>
            <pc:docMk/>
            <pc:sldMk cId="916179992" sldId="460"/>
            <ac:picMk id="7" creationId="{6FBF0BC0-444A-503A-583E-921EADBDD45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  <pc:spChg chg="mod">
          <ac:chgData name="Leonard, Kristen *" userId="a38f7ebc-66e0-4d8c-90e8-f6a5746f45c0" providerId="ADAL" clId="{F81B6161-871A-479F-BB9E-D917F3DB980B}" dt="2025-09-23T17:27:21.661" v="29951" actId="20577"/>
          <ac:spMkLst>
            <pc:docMk/>
            <pc:sldMk cId="336688031" sldId="461"/>
            <ac:spMk id="2" creationId="{4BF98889-807B-4A53-5E57-32813584125B}"/>
          </ac:spMkLst>
        </pc:spChg>
        <pc:picChg chg="add mod">
          <ac:chgData name="Leonard, Kristen *" userId="a38f7ebc-66e0-4d8c-90e8-f6a5746f45c0" providerId="ADAL" clId="{F81B6161-871A-479F-BB9E-D917F3DB980B}" dt="2025-09-23T20:39:15.984" v="31227" actId="1076"/>
          <ac:picMkLst>
            <pc:docMk/>
            <pc:sldMk cId="336688031" sldId="461"/>
            <ac:picMk id="7" creationId="{18D77C08-F49C-4CF2-7919-1F7D6A141AC1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  <pc:spChg chg="mod">
          <ac:chgData name="Leonard, Kristen *" userId="a38f7ebc-66e0-4d8c-90e8-f6a5746f45c0" providerId="ADAL" clId="{F81B6161-871A-479F-BB9E-D917F3DB980B}" dt="2025-09-23T17:27:26.567" v="29965" actId="20577"/>
          <ac:spMkLst>
            <pc:docMk/>
            <pc:sldMk cId="1883589851" sldId="462"/>
            <ac:spMk id="2" creationId="{61C812A9-B582-8E7B-9CA7-983970501E38}"/>
          </ac:spMkLst>
        </pc:spChg>
        <pc:picChg chg="add mod">
          <ac:chgData name="Leonard, Kristen *" userId="a38f7ebc-66e0-4d8c-90e8-f6a5746f45c0" providerId="ADAL" clId="{F81B6161-871A-479F-BB9E-D917F3DB980B}" dt="2025-09-23T20:39:38.612" v="31233" actId="1076"/>
          <ac:picMkLst>
            <pc:docMk/>
            <pc:sldMk cId="1883589851" sldId="462"/>
            <ac:picMk id="7" creationId="{13A9895D-AE03-81B1-1E36-BD7970C04497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  <pc:picChg chg="add mod">
          <ac:chgData name="Leonard, Kristen *" userId="a38f7ebc-66e0-4d8c-90e8-f6a5746f45c0" providerId="ADAL" clId="{F81B6161-871A-479F-BB9E-D917F3DB980B}" dt="2025-09-23T20:40:03.322" v="31240" actId="1076"/>
          <ac:picMkLst>
            <pc:docMk/>
            <pc:sldMk cId="1739120650" sldId="463"/>
            <ac:picMk id="7" creationId="{660F8DB4-25D4-7EB5-7A23-464388981A8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  <pc:spChg chg="mod">
          <ac:chgData name="Leonard, Kristen *" userId="a38f7ebc-66e0-4d8c-90e8-f6a5746f45c0" providerId="ADAL" clId="{F81B6161-871A-479F-BB9E-D917F3DB980B}" dt="2025-09-23T17:31:28.536" v="30005" actId="20577"/>
          <ac:spMkLst>
            <pc:docMk/>
            <pc:sldMk cId="3080137368" sldId="464"/>
            <ac:spMk id="2" creationId="{510EC4F8-7E4F-5BEE-E138-BA694CEACB66}"/>
          </ac:spMkLst>
        </pc:spChg>
        <pc:spChg chg="del">
          <ac:chgData name="Leonard, Kristen *" userId="a38f7ebc-66e0-4d8c-90e8-f6a5746f45c0" providerId="ADAL" clId="{F81B6161-871A-479F-BB9E-D917F3DB980B}" dt="2025-09-23T17:31:04.049" v="29968" actId="478"/>
          <ac:spMkLst>
            <pc:docMk/>
            <pc:sldMk cId="3080137368" sldId="464"/>
            <ac:spMk id="3" creationId="{73A7D3FF-E41E-560D-3A69-DD64C3C35D0D}"/>
          </ac:spMkLst>
        </pc:spChg>
        <pc:spChg chg="add del mod">
          <ac:chgData name="Leonard, Kristen *" userId="a38f7ebc-66e0-4d8c-90e8-f6a5746f45c0" providerId="ADAL" clId="{F81B6161-871A-479F-BB9E-D917F3DB980B}" dt="2025-09-23T17:31:05.415" v="29969" actId="478"/>
          <ac:spMkLst>
            <pc:docMk/>
            <pc:sldMk cId="3080137368" sldId="464"/>
            <ac:spMk id="9" creationId="{97A802AB-02B1-D1F3-F99A-DDD075DAF09E}"/>
          </ac:spMkLst>
        </pc:spChg>
        <pc:graphicFrameChg chg="del">
          <ac:chgData name="Leonard, Kristen *" userId="a38f7ebc-66e0-4d8c-90e8-f6a5746f45c0" providerId="ADAL" clId="{F81B6161-871A-479F-BB9E-D917F3DB980B}" dt="2025-09-23T17:31:06.608" v="29970" actId="478"/>
          <ac:graphicFrameMkLst>
            <pc:docMk/>
            <pc:sldMk cId="3080137368" sldId="464"/>
            <ac:graphicFrameMk id="8" creationId="{36FAC967-9549-54D3-8090-46548296FE55}"/>
          </ac:graphicFrameMkLst>
        </pc:graphicFrameChg>
        <pc:picChg chg="add mod">
          <ac:chgData name="Leonard, Kristen *" userId="a38f7ebc-66e0-4d8c-90e8-f6a5746f45c0" providerId="ADAL" clId="{F81B6161-871A-479F-BB9E-D917F3DB980B}" dt="2025-09-23T19:54:40.973" v="30733" actId="1076"/>
          <ac:picMkLst>
            <pc:docMk/>
            <pc:sldMk cId="3080137368" sldId="464"/>
            <ac:picMk id="11" creationId="{EF895048-7C14-2213-B04A-8B8BDC7633F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  <pc:spChg chg="mod">
          <ac:chgData name="Leonard, Kristen *" userId="a38f7ebc-66e0-4d8c-90e8-f6a5746f45c0" providerId="ADAL" clId="{F81B6161-871A-479F-BB9E-D917F3DB980B}" dt="2025-09-23T17:31:46.452" v="30050" actId="20577"/>
          <ac:spMkLst>
            <pc:docMk/>
            <pc:sldMk cId="2543808117" sldId="465"/>
            <ac:spMk id="2" creationId="{EBEBF9C8-CECF-2B58-6C7B-C76AB024606C}"/>
          </ac:spMkLst>
        </pc:spChg>
        <pc:picChg chg="add mod">
          <ac:chgData name="Leonard, Kristen *" userId="a38f7ebc-66e0-4d8c-90e8-f6a5746f45c0" providerId="ADAL" clId="{F81B6161-871A-479F-BB9E-D917F3DB980B}" dt="2025-09-23T19:55:06.096" v="30739" actId="1076"/>
          <ac:picMkLst>
            <pc:docMk/>
            <pc:sldMk cId="2543808117" sldId="465"/>
            <ac:picMk id="7" creationId="{284B3C54-1A1C-9D82-FFD6-6D812A33E31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  <pc:spChg chg="mod">
          <ac:chgData name="Leonard, Kristen *" userId="a38f7ebc-66e0-4d8c-90e8-f6a5746f45c0" providerId="ADAL" clId="{F81B6161-871A-479F-BB9E-D917F3DB980B}" dt="2025-09-23T17:31:56.897" v="30074" actId="20577"/>
          <ac:spMkLst>
            <pc:docMk/>
            <pc:sldMk cId="2655414495" sldId="466"/>
            <ac:spMk id="2" creationId="{F1FD0E08-797E-4C5F-FC0A-64DD02B86087}"/>
          </ac:spMkLst>
        </pc:spChg>
        <pc:picChg chg="add mod">
          <ac:chgData name="Leonard, Kristen *" userId="a38f7ebc-66e0-4d8c-90e8-f6a5746f45c0" providerId="ADAL" clId="{F81B6161-871A-479F-BB9E-D917F3DB980B}" dt="2025-09-23T19:55:28.657" v="30745" actId="1076"/>
          <ac:picMkLst>
            <pc:docMk/>
            <pc:sldMk cId="2655414495" sldId="466"/>
            <ac:picMk id="7" creationId="{1285BC1F-32EA-94DC-0D9B-3F77E9D15933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  <pc:spChg chg="mod">
          <ac:chgData name="Leonard, Kristen *" userId="a38f7ebc-66e0-4d8c-90e8-f6a5746f45c0" providerId="ADAL" clId="{F81B6161-871A-479F-BB9E-D917F3DB980B}" dt="2025-09-23T17:32:06.190" v="30099" actId="20577"/>
          <ac:spMkLst>
            <pc:docMk/>
            <pc:sldMk cId="174168037" sldId="467"/>
            <ac:spMk id="2" creationId="{0BDB6325-F2A8-654A-DEFB-7A5D0C63C29F}"/>
          </ac:spMkLst>
        </pc:spChg>
        <pc:picChg chg="add mod">
          <ac:chgData name="Leonard, Kristen *" userId="a38f7ebc-66e0-4d8c-90e8-f6a5746f45c0" providerId="ADAL" clId="{F81B6161-871A-479F-BB9E-D917F3DB980B}" dt="2025-09-23T19:55:54.494" v="30751" actId="1076"/>
          <ac:picMkLst>
            <pc:docMk/>
            <pc:sldMk cId="174168037" sldId="467"/>
            <ac:picMk id="7" creationId="{6B2BECB4-D494-9A98-C196-8177C78B716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  <pc:spChg chg="mod">
          <ac:chgData name="Leonard, Kristen *" userId="a38f7ebc-66e0-4d8c-90e8-f6a5746f45c0" providerId="ADAL" clId="{F81B6161-871A-479F-BB9E-D917F3DB980B}" dt="2025-09-23T17:32:34.921" v="30119" actId="20577"/>
          <ac:spMkLst>
            <pc:docMk/>
            <pc:sldMk cId="815835113" sldId="468"/>
            <ac:spMk id="2" creationId="{B812D14C-36FE-3169-6B9E-298BD85C146E}"/>
          </ac:spMkLst>
        </pc:spChg>
        <pc:picChg chg="add mod">
          <ac:chgData name="Leonard, Kristen *" userId="a38f7ebc-66e0-4d8c-90e8-f6a5746f45c0" providerId="ADAL" clId="{F81B6161-871A-479F-BB9E-D917F3DB980B}" dt="2025-09-23T19:56:22.791" v="30757" actId="1076"/>
          <ac:picMkLst>
            <pc:docMk/>
            <pc:sldMk cId="815835113" sldId="468"/>
            <ac:picMk id="7" creationId="{B9F4C804-D394-3612-877C-EB941D7D8226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  <pc:spChg chg="mod">
          <ac:chgData name="Leonard, Kristen *" userId="a38f7ebc-66e0-4d8c-90e8-f6a5746f45c0" providerId="ADAL" clId="{F81B6161-871A-479F-BB9E-D917F3DB980B}" dt="2025-09-23T17:32:43.880" v="30143" actId="20577"/>
          <ac:spMkLst>
            <pc:docMk/>
            <pc:sldMk cId="2609901759" sldId="469"/>
            <ac:spMk id="2" creationId="{405AB253-4A01-74B8-D6B1-74A5618CAA0D}"/>
          </ac:spMkLst>
        </pc:spChg>
        <pc:picChg chg="add mod">
          <ac:chgData name="Leonard, Kristen *" userId="a38f7ebc-66e0-4d8c-90e8-f6a5746f45c0" providerId="ADAL" clId="{F81B6161-871A-479F-BB9E-D917F3DB980B}" dt="2025-09-23T19:56:56.183" v="30765" actId="1076"/>
          <ac:picMkLst>
            <pc:docMk/>
            <pc:sldMk cId="2609901759" sldId="469"/>
            <ac:picMk id="7" creationId="{6A513A70-B6DB-75CF-D91F-BD05151796D4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  <pc:spChg chg="mod">
          <ac:chgData name="Leonard, Kristen *" userId="a38f7ebc-66e0-4d8c-90e8-f6a5746f45c0" providerId="ADAL" clId="{F81B6161-871A-479F-BB9E-D917F3DB980B}" dt="2025-09-23T17:32:52.138" v="30163" actId="20577"/>
          <ac:spMkLst>
            <pc:docMk/>
            <pc:sldMk cId="1392621962" sldId="470"/>
            <ac:spMk id="2" creationId="{2D0E000E-4FF1-8771-20D9-DD4465495E80}"/>
          </ac:spMkLst>
        </pc:spChg>
        <pc:picChg chg="add mod">
          <ac:chgData name="Leonard, Kristen *" userId="a38f7ebc-66e0-4d8c-90e8-f6a5746f45c0" providerId="ADAL" clId="{F81B6161-871A-479F-BB9E-D917F3DB980B}" dt="2025-09-23T19:57:20.077" v="30771" actId="1076"/>
          <ac:picMkLst>
            <pc:docMk/>
            <pc:sldMk cId="1392621962" sldId="470"/>
            <ac:picMk id="7" creationId="{6D56D77D-543D-57FE-A044-3837BD440479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  <pc:spChg chg="mod">
          <ac:chgData name="Leonard, Kristen *" userId="a38f7ebc-66e0-4d8c-90e8-f6a5746f45c0" providerId="ADAL" clId="{F81B6161-871A-479F-BB9E-D917F3DB980B}" dt="2025-09-23T17:33:03.483" v="30183" actId="20577"/>
          <ac:spMkLst>
            <pc:docMk/>
            <pc:sldMk cId="1457556061" sldId="471"/>
            <ac:spMk id="2" creationId="{2B99635A-986F-13A4-4918-7D28E25A6DF6}"/>
          </ac:spMkLst>
        </pc:spChg>
        <pc:picChg chg="add mod">
          <ac:chgData name="Leonard, Kristen *" userId="a38f7ebc-66e0-4d8c-90e8-f6a5746f45c0" providerId="ADAL" clId="{F81B6161-871A-479F-BB9E-D917F3DB980B}" dt="2025-09-23T19:58:02.439" v="30777" actId="1076"/>
          <ac:picMkLst>
            <pc:docMk/>
            <pc:sldMk cId="1457556061" sldId="471"/>
            <ac:picMk id="7" creationId="{62FD0A18-FF01-1E2A-0765-C56448F4B992}"/>
          </ac:picMkLst>
        </pc:picChg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  <pc:spChg chg="mod">
          <ac:chgData name="Leonard, Kristen *" userId="a38f7ebc-66e0-4d8c-90e8-f6a5746f45c0" providerId="ADAL" clId="{F81B6161-871A-479F-BB9E-D917F3DB980B}" dt="2025-09-23T20:03:49.481" v="30840" actId="20577"/>
          <ac:spMkLst>
            <pc:docMk/>
            <pc:sldMk cId="1467866869" sldId="472"/>
            <ac:spMk id="2" creationId="{D8234427-C3A4-BE2B-0D80-C6B1C1546B56}"/>
          </ac:spMkLst>
        </pc:spChg>
        <pc:picChg chg="del">
          <ac:chgData name="Leonard, Kristen *" userId="a38f7ebc-66e0-4d8c-90e8-f6a5746f45c0" providerId="ADAL" clId="{F81B6161-871A-479F-BB9E-D917F3DB980B}" dt="2025-09-23T19:59:59.475" v="30779" actId="478"/>
          <ac:picMkLst>
            <pc:docMk/>
            <pc:sldMk cId="1467866869" sldId="472"/>
            <ac:picMk id="7" creationId="{9C01FE3B-8397-8867-8BB8-A760678313CC}"/>
          </ac:picMkLst>
        </pc:picChg>
        <pc:picChg chg="add mod">
          <ac:chgData name="Leonard, Kristen *" userId="a38f7ebc-66e0-4d8c-90e8-f6a5746f45c0" providerId="ADAL" clId="{F81B6161-871A-479F-BB9E-D917F3DB980B}" dt="2025-09-23T20:02:31.803" v="30790" actId="14100"/>
          <ac:picMkLst>
            <pc:docMk/>
            <pc:sldMk cId="1467866869" sldId="472"/>
            <ac:picMk id="8" creationId="{6F06DF3A-4565-CCB6-E4A4-6DAB4F5D4080}"/>
          </ac:picMkLst>
        </pc:picChg>
        <pc:picChg chg="add mod">
          <ac:chgData name="Leonard, Kristen *" userId="a38f7ebc-66e0-4d8c-90e8-f6a5746f45c0" providerId="ADAL" clId="{F81B6161-871A-479F-BB9E-D917F3DB980B}" dt="2025-09-23T20:02:38.084" v="30793" actId="1076"/>
          <ac:picMkLst>
            <pc:docMk/>
            <pc:sldMk cId="1467866869" sldId="472"/>
            <ac:picMk id="10" creationId="{161430BE-25E3-E919-B5FE-B209326BC77E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  <pc:picChg chg="del">
          <ac:chgData name="Leonard, Kristen *" userId="a38f7ebc-66e0-4d8c-90e8-f6a5746f45c0" providerId="ADAL" clId="{F81B6161-871A-479F-BB9E-D917F3DB980B}" dt="2025-09-23T20:08:51.789" v="30842" actId="478"/>
          <ac:picMkLst>
            <pc:docMk/>
            <pc:sldMk cId="3046313105" sldId="473"/>
            <ac:picMk id="7" creationId="{10ADB79D-ED62-08CD-0F46-4E6C6695FFBD}"/>
          </ac:picMkLst>
        </pc:picChg>
        <pc:picChg chg="add mod">
          <ac:chgData name="Leonard, Kristen *" userId="a38f7ebc-66e0-4d8c-90e8-f6a5746f45c0" providerId="ADAL" clId="{F81B6161-871A-479F-BB9E-D917F3DB980B}" dt="2025-09-23T20:09:05.060" v="30849" actId="1076"/>
          <ac:picMkLst>
            <pc:docMk/>
            <pc:sldMk cId="3046313105" sldId="473"/>
            <ac:picMk id="8" creationId="{6B29F598-D5F3-E670-6A7A-5D8D24981FC7}"/>
          </ac:picMkLst>
        </pc:picChg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  <pc:spChg chg="mod">
          <ac:chgData name="Leonard, Kristen *" userId="a38f7ebc-66e0-4d8c-90e8-f6a5746f45c0" providerId="ADAL" clId="{F81B6161-871A-479F-BB9E-D917F3DB980B}" dt="2025-09-23T20:11:03.316" v="30876" actId="20577"/>
          <ac:spMkLst>
            <pc:docMk/>
            <pc:sldMk cId="998479727" sldId="474"/>
            <ac:spMk id="2" creationId="{8ABD7324-0522-2C58-B446-D6882C2B8767}"/>
          </ac:spMkLst>
        </pc:spChg>
        <pc:spChg chg="mod">
          <ac:chgData name="Leonard, Kristen *" userId="a38f7ebc-66e0-4d8c-90e8-f6a5746f45c0" providerId="ADAL" clId="{F81B6161-871A-479F-BB9E-D917F3DB980B}" dt="2025-09-23T20:30:20.797" v="31191" actId="20577"/>
          <ac:spMkLst>
            <pc:docMk/>
            <pc:sldMk cId="998479727" sldId="474"/>
            <ac:spMk id="3" creationId="{49752C19-1E52-441A-72DC-897EF76E89AF}"/>
          </ac:spMkLst>
        </pc:spChg>
        <pc:spChg chg="mod">
          <ac:chgData name="Leonard, Kristen *" userId="a38f7ebc-66e0-4d8c-90e8-f6a5746f45c0" providerId="ADAL" clId="{F81B6161-871A-479F-BB9E-D917F3DB980B}" dt="2025-09-23T20:30:52.008" v="31192" actId="1076"/>
          <ac:spMkLst>
            <pc:docMk/>
            <pc:sldMk cId="998479727" sldId="474"/>
            <ac:spMk id="7" creationId="{78DDAA09-4802-CEB1-6E8C-6D3484A4C58C}"/>
          </ac:spMkLst>
        </pc:spChg>
        <pc:graphicFrameChg chg="mod modGraphic">
          <ac:chgData name="Leonard, Kristen *" userId="a38f7ebc-66e0-4d8c-90e8-f6a5746f45c0" providerId="ADAL" clId="{F81B6161-871A-479F-BB9E-D917F3DB980B}" dt="2025-09-23T20:30:56.051" v="31193" actId="1076"/>
          <ac:graphicFrameMkLst>
            <pc:docMk/>
            <pc:sldMk cId="998479727" sldId="474"/>
            <ac:graphicFrameMk id="8" creationId="{08E0980A-BD6B-002B-F707-A8A6456BC1F5}"/>
          </ac:graphicFrameMkLst>
        </pc:graphicFrameChg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  <pc:picChg chg="add mod">
          <ac:chgData name="Leonard, Kristen *" userId="a38f7ebc-66e0-4d8c-90e8-f6a5746f45c0" providerId="ADAL" clId="{F81B6161-871A-479F-BB9E-D917F3DB980B}" dt="2025-09-23T20:40:18.305" v="31246" actId="1076"/>
          <ac:picMkLst>
            <pc:docMk/>
            <pc:sldMk cId="1710671182" sldId="475"/>
            <ac:picMk id="7" creationId="{4C0C0D79-71D0-A4AD-3862-0DC0CD9935E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  <pc:spChg chg="mod">
          <ac:chgData name="Leonard, Kristen *" userId="a38f7ebc-66e0-4d8c-90e8-f6a5746f45c0" providerId="ADAL" clId="{F81B6161-871A-479F-BB9E-D917F3DB980B}" dt="2025-09-23T20:49:07.238" v="31521" actId="20577"/>
          <ac:spMkLst>
            <pc:docMk/>
            <pc:sldMk cId="842493332" sldId="476"/>
            <ac:spMk id="2" creationId="{E517F02E-8F94-37C3-F94B-B131B1F878B6}"/>
          </ac:spMkLst>
        </pc:spChg>
        <pc:spChg chg="del">
          <ac:chgData name="Leonard, Kristen *" userId="a38f7ebc-66e0-4d8c-90e8-f6a5746f45c0" providerId="ADAL" clId="{F81B6161-871A-479F-BB9E-D917F3DB980B}" dt="2025-09-23T20:49:10.791" v="31522" actId="478"/>
          <ac:spMkLst>
            <pc:docMk/>
            <pc:sldMk cId="842493332" sldId="476"/>
            <ac:spMk id="3" creationId="{D2E5FE71-F18C-0DDD-D200-DD2A28BF62FB}"/>
          </ac:spMkLst>
        </pc:spChg>
        <pc:spChg chg="add mod">
          <ac:chgData name="Leonard, Kristen *" userId="a38f7ebc-66e0-4d8c-90e8-f6a5746f45c0" providerId="ADAL" clId="{F81B6161-871A-479F-BB9E-D917F3DB980B}" dt="2025-09-23T20:54:14.705" v="31578" actId="1582"/>
          <ac:spMkLst>
            <pc:docMk/>
            <pc:sldMk cId="842493332" sldId="476"/>
            <ac:spMk id="11" creationId="{9D7A5916-2443-88FE-A752-ED0B1A52C58A}"/>
          </ac:spMkLst>
        </pc:spChg>
        <pc:spChg chg="add mod">
          <ac:chgData name="Leonard, Kristen *" userId="a38f7ebc-66e0-4d8c-90e8-f6a5746f45c0" providerId="ADAL" clId="{F81B6161-871A-479F-BB9E-D917F3DB980B}" dt="2025-09-23T20:54:28.719" v="31584" actId="14100"/>
          <ac:spMkLst>
            <pc:docMk/>
            <pc:sldMk cId="842493332" sldId="476"/>
            <ac:spMk id="12" creationId="{3681FAE6-F3BA-567A-FD36-1521E8FA423D}"/>
          </ac:spMkLst>
        </pc:spChg>
        <pc:spChg chg="add mod">
          <ac:chgData name="Leonard, Kristen *" userId="a38f7ebc-66e0-4d8c-90e8-f6a5746f45c0" providerId="ADAL" clId="{F81B6161-871A-479F-BB9E-D917F3DB980B}" dt="2025-09-23T20:54:34.409" v="31586" actId="1076"/>
          <ac:spMkLst>
            <pc:docMk/>
            <pc:sldMk cId="842493332" sldId="476"/>
            <ac:spMk id="13" creationId="{3887A363-CB8C-E281-B16F-0FB692E97189}"/>
          </ac:spMkLst>
        </pc:spChg>
        <pc:picChg chg="add mod">
          <ac:chgData name="Leonard, Kristen *" userId="a38f7ebc-66e0-4d8c-90e8-f6a5746f45c0" providerId="ADAL" clId="{F81B6161-871A-479F-BB9E-D917F3DB980B}" dt="2025-09-23T20:53:55.065" v="31574" actId="1076"/>
          <ac:picMkLst>
            <pc:docMk/>
            <pc:sldMk cId="842493332" sldId="476"/>
            <ac:picMk id="8" creationId="{830E0CE3-CC3C-4629-F87E-6EC7372022E9}"/>
          </ac:picMkLst>
        </pc:picChg>
        <pc:picChg chg="add mod">
          <ac:chgData name="Leonard, Kristen *" userId="a38f7ebc-66e0-4d8c-90e8-f6a5746f45c0" providerId="ADAL" clId="{F81B6161-871A-479F-BB9E-D917F3DB980B}" dt="2025-09-23T20:53:53.837" v="31573" actId="1076"/>
          <ac:picMkLst>
            <pc:docMk/>
            <pc:sldMk cId="842493332" sldId="476"/>
            <ac:picMk id="10" creationId="{64A3FD46-D226-9127-0420-28A832178BE9}"/>
          </ac:picMkLst>
        </pc:picChg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  <pc:spChg chg="mod">
          <ac:chgData name="Leonard, Kristen *" userId="a38f7ebc-66e0-4d8c-90e8-f6a5746f45c0" providerId="ADAL" clId="{F81B6161-871A-479F-BB9E-D917F3DB980B}" dt="2025-09-23T20:49:24.205" v="31562" actId="20577"/>
          <ac:spMkLst>
            <pc:docMk/>
            <pc:sldMk cId="1993705936" sldId="477"/>
            <ac:spMk id="2" creationId="{6D162230-0843-ABA7-547E-27B223D0BAF4}"/>
          </ac:spMkLst>
        </pc:spChg>
        <pc:picChg chg="add del mod">
          <ac:chgData name="Leonard, Kristen *" userId="a38f7ebc-66e0-4d8c-90e8-f6a5746f45c0" providerId="ADAL" clId="{F81B6161-871A-479F-BB9E-D917F3DB980B}" dt="2025-09-23T20:54:49.580" v="31590" actId="478"/>
          <ac:picMkLst>
            <pc:docMk/>
            <pc:sldMk cId="1993705936" sldId="477"/>
            <ac:picMk id="7" creationId="{4D331B4C-DB50-DAB1-FCA3-44840884095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  <pc:spChg chg="mod">
          <ac:chgData name="Leonard, Kristen *" userId="a38f7ebc-66e0-4d8c-90e8-f6a5746f45c0" providerId="ADAL" clId="{F81B6161-871A-479F-BB9E-D917F3DB980B}" dt="2025-09-23T20:55:10.680" v="31602" actId="20577"/>
          <ac:spMkLst>
            <pc:docMk/>
            <pc:sldMk cId="2981216288" sldId="478"/>
            <ac:spMk id="2" creationId="{20123152-A021-26BF-EE20-B762556516CC}"/>
          </ac:spMkLst>
        </pc:spChg>
        <pc:spChg chg="add mod">
          <ac:chgData name="Leonard, Kristen *" userId="a38f7ebc-66e0-4d8c-90e8-f6a5746f45c0" providerId="ADAL" clId="{F81B6161-871A-479F-BB9E-D917F3DB980B}" dt="2025-09-23T20:56:54.150" v="31637" actId="14100"/>
          <ac:spMkLst>
            <pc:docMk/>
            <pc:sldMk cId="2981216288" sldId="478"/>
            <ac:spMk id="11" creationId="{7A9E8DC0-4405-28C0-DB72-71176BB40C05}"/>
          </ac:spMkLst>
        </pc:spChg>
        <pc:spChg chg="add mod">
          <ac:chgData name="Leonard, Kristen *" userId="a38f7ebc-66e0-4d8c-90e8-f6a5746f45c0" providerId="ADAL" clId="{F81B6161-871A-479F-BB9E-D917F3DB980B}" dt="2025-09-23T20:57:03.198" v="31640" actId="14100"/>
          <ac:spMkLst>
            <pc:docMk/>
            <pc:sldMk cId="2981216288" sldId="478"/>
            <ac:spMk id="12" creationId="{3EAF44B7-89E4-A405-58EF-672B594A3E50}"/>
          </ac:spMkLst>
        </pc:spChg>
        <pc:spChg chg="add mod">
          <ac:chgData name="Leonard, Kristen *" userId="a38f7ebc-66e0-4d8c-90e8-f6a5746f45c0" providerId="ADAL" clId="{F81B6161-871A-479F-BB9E-D917F3DB980B}" dt="2025-09-23T20:58:10.494" v="31791" actId="208"/>
          <ac:spMkLst>
            <pc:docMk/>
            <pc:sldMk cId="2981216288" sldId="478"/>
            <ac:spMk id="13" creationId="{3AE1B347-55C7-3E2E-9A2C-948495AA5F09}"/>
          </ac:spMkLst>
        </pc:spChg>
        <pc:spChg chg="add mod">
          <ac:chgData name="Leonard, Kristen *" userId="a38f7ebc-66e0-4d8c-90e8-f6a5746f45c0" providerId="ADAL" clId="{F81B6161-871A-479F-BB9E-D917F3DB980B}" dt="2025-09-23T20:58:07.470" v="31790" actId="208"/>
          <ac:spMkLst>
            <pc:docMk/>
            <pc:sldMk cId="2981216288" sldId="478"/>
            <ac:spMk id="14" creationId="{EFF0F4EE-D6DF-A311-3FAA-9378809D80E8}"/>
          </ac:spMkLst>
        </pc:spChg>
        <pc:spChg chg="add mod">
          <ac:chgData name="Leonard, Kristen *" userId="a38f7ebc-66e0-4d8c-90e8-f6a5746f45c0" providerId="ADAL" clId="{F81B6161-871A-479F-BB9E-D917F3DB980B}" dt="2025-09-23T20:59:33.089" v="31806" actId="14100"/>
          <ac:spMkLst>
            <pc:docMk/>
            <pc:sldMk cId="2981216288" sldId="478"/>
            <ac:spMk id="24" creationId="{CF3DD552-6EBC-F3FF-5904-AC99953B17F2}"/>
          </ac:spMkLst>
        </pc:spChg>
        <pc:spChg chg="mod">
          <ac:chgData name="Leonard, Kristen *" userId="a38f7ebc-66e0-4d8c-90e8-f6a5746f45c0" providerId="ADAL" clId="{F81B6161-871A-479F-BB9E-D917F3DB980B}" dt="2025-09-23T20:56:25.063" v="31630" actId="1076"/>
          <ac:spMkLst>
            <pc:docMk/>
            <pc:sldMk cId="2981216288" sldId="478"/>
            <ac:spMk id="25" creationId="{BC991D83-BF9E-4731-3532-1B8CBD039866}"/>
          </ac:spMkLst>
        </pc:spChg>
        <pc:spChg chg="del">
          <ac:chgData name="Leonard, Kristen *" userId="a38f7ebc-66e0-4d8c-90e8-f6a5746f45c0" providerId="ADAL" clId="{F81B6161-871A-479F-BB9E-D917F3DB980B}" dt="2025-09-23T20:55:50.090" v="31616" actId="478"/>
          <ac:spMkLst>
            <pc:docMk/>
            <pc:sldMk cId="2981216288" sldId="478"/>
            <ac:spMk id="27" creationId="{81C0EC7E-C1C8-1F01-1E7A-F73909154602}"/>
          </ac:spMkLst>
        </pc:spChg>
        <pc:spChg chg="del">
          <ac:chgData name="Leonard, Kristen *" userId="a38f7ebc-66e0-4d8c-90e8-f6a5746f45c0" providerId="ADAL" clId="{F81B6161-871A-479F-BB9E-D917F3DB980B}" dt="2025-09-23T20:55:51.019" v="31617" actId="478"/>
          <ac:spMkLst>
            <pc:docMk/>
            <pc:sldMk cId="2981216288" sldId="478"/>
            <ac:spMk id="28" creationId="{0338ACAA-2BFA-5595-A7F4-47B7C0A49EB1}"/>
          </ac:spMkLst>
        </pc:spChg>
        <pc:spChg chg="del">
          <ac:chgData name="Leonard, Kristen *" userId="a38f7ebc-66e0-4d8c-90e8-f6a5746f45c0" providerId="ADAL" clId="{F81B6161-871A-479F-BB9E-D917F3DB980B}" dt="2025-09-23T20:55:47.571" v="31613" actId="478"/>
          <ac:spMkLst>
            <pc:docMk/>
            <pc:sldMk cId="2981216288" sldId="478"/>
            <ac:spMk id="32" creationId="{2CAAA9AC-2850-202A-2BF5-EECB32942525}"/>
          </ac:spMkLst>
        </pc:spChg>
        <pc:picChg chg="add del mod">
          <ac:chgData name="Leonard, Kristen *" userId="a38f7ebc-66e0-4d8c-90e8-f6a5746f45c0" providerId="ADAL" clId="{F81B6161-871A-479F-BB9E-D917F3DB980B}" dt="2025-09-23T20:55:45.763" v="31611" actId="478"/>
          <ac:picMkLst>
            <pc:docMk/>
            <pc:sldMk cId="2981216288" sldId="478"/>
            <ac:picMk id="7" creationId="{C1D2B1E6-DB3B-8E99-4601-781117112D92}"/>
          </ac:picMkLst>
        </pc:picChg>
        <pc:picChg chg="add mod">
          <ac:chgData name="Leonard, Kristen *" userId="a38f7ebc-66e0-4d8c-90e8-f6a5746f45c0" providerId="ADAL" clId="{F81B6161-871A-479F-BB9E-D917F3DB980B}" dt="2025-09-23T20:59:27.876" v="31804" actId="1076"/>
          <ac:picMkLst>
            <pc:docMk/>
            <pc:sldMk cId="2981216288" sldId="478"/>
            <ac:picMk id="9" creationId="{21D74AA3-5643-FFA6-A4F8-B672E03ABBF5}"/>
          </ac:picMkLst>
        </pc:picChg>
        <pc:picChg chg="del">
          <ac:chgData name="Leonard, Kristen *" userId="a38f7ebc-66e0-4d8c-90e8-f6a5746f45c0" providerId="ADAL" clId="{F81B6161-871A-479F-BB9E-D917F3DB980B}" dt="2025-09-23T20:55:35.145" v="31605" actId="478"/>
          <ac:picMkLst>
            <pc:docMk/>
            <pc:sldMk cId="2981216288" sldId="478"/>
            <ac:picMk id="10" creationId="{454FA500-5700-EE2A-C16B-61E97B58109E}"/>
          </ac:picMkLst>
        </pc:picChg>
        <pc:picChg chg="del">
          <ac:chgData name="Leonard, Kristen *" userId="a38f7ebc-66e0-4d8c-90e8-f6a5746f45c0" providerId="ADAL" clId="{F81B6161-871A-479F-BB9E-D917F3DB980B}" dt="2025-09-23T20:55:49.129" v="31615" actId="478"/>
          <ac:picMkLst>
            <pc:docMk/>
            <pc:sldMk cId="2981216288" sldId="478"/>
            <ac:picMk id="16" creationId="{6F49E6C0-F289-6D77-B515-E0098FDF4D1A}"/>
          </ac:picMkLst>
        </pc:picChg>
        <pc:picChg chg="del">
          <ac:chgData name="Leonard, Kristen *" userId="a38f7ebc-66e0-4d8c-90e8-f6a5746f45c0" providerId="ADAL" clId="{F81B6161-871A-479F-BB9E-D917F3DB980B}" dt="2025-09-23T20:55:30.625" v="31604" actId="478"/>
          <ac:picMkLst>
            <pc:docMk/>
            <pc:sldMk cId="2981216288" sldId="478"/>
            <ac:picMk id="19" creationId="{10211EB1-1DF1-21FB-D363-BB2F2170B6D7}"/>
          </ac:picMkLst>
        </pc:picChg>
        <pc:picChg chg="mod">
          <ac:chgData name="Leonard, Kristen *" userId="a38f7ebc-66e0-4d8c-90e8-f6a5746f45c0" providerId="ADAL" clId="{F81B6161-871A-479F-BB9E-D917F3DB980B}" dt="2025-09-23T20:56:31.831" v="31632" actId="208"/>
          <ac:picMkLst>
            <pc:docMk/>
            <pc:sldMk cId="2981216288" sldId="478"/>
            <ac:picMk id="21" creationId="{7979EDAD-52C2-8AC0-9A86-5C22434CC4E0}"/>
          </ac:picMkLst>
        </pc:picChg>
        <pc:cxnChg chg="add mod">
          <ac:chgData name="Leonard, Kristen *" userId="a38f7ebc-66e0-4d8c-90e8-f6a5746f45c0" providerId="ADAL" clId="{F81B6161-871A-479F-BB9E-D917F3DB980B}" dt="2025-09-23T20:58:27.103" v="31794" actId="1582"/>
          <ac:cxnSpMkLst>
            <pc:docMk/>
            <pc:sldMk cId="2981216288" sldId="478"/>
            <ac:cxnSpMk id="17" creationId="{335E2E21-FE74-76B7-F273-E957885637B2}"/>
          </ac:cxnSpMkLst>
        </pc:cxnChg>
        <pc:cxnChg chg="add mod">
          <ac:chgData name="Leonard, Kristen *" userId="a38f7ebc-66e0-4d8c-90e8-f6a5746f45c0" providerId="ADAL" clId="{F81B6161-871A-479F-BB9E-D917F3DB980B}" dt="2025-09-23T20:58:46.089" v="31797" actId="1582"/>
          <ac:cxnSpMkLst>
            <pc:docMk/>
            <pc:sldMk cId="2981216288" sldId="478"/>
            <ac:cxnSpMk id="20" creationId="{5AB74A52-DCDB-6076-4C05-F5766721DC49}"/>
          </ac:cxnSpMkLst>
        </pc:cxnChg>
        <pc:cxnChg chg="add mod">
          <ac:chgData name="Leonard, Kristen *" userId="a38f7ebc-66e0-4d8c-90e8-f6a5746f45c0" providerId="ADAL" clId="{F81B6161-871A-479F-BB9E-D917F3DB980B}" dt="2025-09-23T20:59:27.876" v="31804" actId="1076"/>
          <ac:cxnSpMkLst>
            <pc:docMk/>
            <pc:sldMk cId="2981216288" sldId="478"/>
            <ac:cxnSpMk id="23" creationId="{112BCD81-093F-993F-114A-05322A19F166}"/>
          </ac:cxnSpMkLst>
        </pc:cxnChg>
        <pc:cxnChg chg="del mod">
          <ac:chgData name="Leonard, Kristen *" userId="a38f7ebc-66e0-4d8c-90e8-f6a5746f45c0" providerId="ADAL" clId="{F81B6161-871A-479F-BB9E-D917F3DB980B}" dt="2025-09-23T20:55:46.675" v="31612" actId="478"/>
          <ac:cxnSpMkLst>
            <pc:docMk/>
            <pc:sldMk cId="2981216288" sldId="478"/>
            <ac:cxnSpMk id="35" creationId="{8F27E078-7225-D05F-72D4-374043CE2572}"/>
          </ac:cxnSpMkLst>
        </pc:cxnChg>
        <pc:cxnChg chg="del">
          <ac:chgData name="Leonard, Kristen *" userId="a38f7ebc-66e0-4d8c-90e8-f6a5746f45c0" providerId="ADAL" clId="{F81B6161-871A-479F-BB9E-D917F3DB980B}" dt="2025-09-23T20:55:48.674" v="31614" actId="478"/>
          <ac:cxnSpMkLst>
            <pc:docMk/>
            <pc:sldMk cId="2981216288" sldId="478"/>
            <ac:cxnSpMk id="38" creationId="{5852F96E-36D3-9A67-FF49-D0B8F9B01269}"/>
          </ac:cxnSpMkLst>
        </pc:cxnChg>
        <pc:cxnChg chg="del mod">
          <ac:chgData name="Leonard, Kristen *" userId="a38f7ebc-66e0-4d8c-90e8-f6a5746f45c0" providerId="ADAL" clId="{F81B6161-871A-479F-BB9E-D917F3DB980B}" dt="2025-09-23T20:55:51.994" v="31618" actId="478"/>
          <ac:cxnSpMkLst>
            <pc:docMk/>
            <pc:sldMk cId="2981216288" sldId="478"/>
            <ac:cxnSpMk id="41" creationId="{EF6F2FC6-FDED-4B86-58E7-85E5D2A573E7}"/>
          </ac:cxnSpMkLst>
        </pc:cxnChg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  <pc:spChg chg="del mod">
          <ac:chgData name="Leonard, Kristen *" userId="a38f7ebc-66e0-4d8c-90e8-f6a5746f45c0" providerId="ADAL" clId="{F81B6161-871A-479F-BB9E-D917F3DB980B}" dt="2025-09-23T21:00:54.163" v="31833" actId="478"/>
          <ac:spMkLst>
            <pc:docMk/>
            <pc:sldMk cId="3940142848" sldId="480"/>
            <ac:spMk id="11" creationId="{577E4539-8FCD-D537-1736-185234FC5D6A}"/>
          </ac:spMkLst>
        </pc:spChg>
        <pc:spChg chg="del mod">
          <ac:chgData name="Leonard, Kristen *" userId="a38f7ebc-66e0-4d8c-90e8-f6a5746f45c0" providerId="ADAL" clId="{F81B6161-871A-479F-BB9E-D917F3DB980B}" dt="2025-09-23T21:00:53.359" v="31832" actId="478"/>
          <ac:spMkLst>
            <pc:docMk/>
            <pc:sldMk cId="3940142848" sldId="480"/>
            <ac:spMk id="12" creationId="{E2D43475-D893-DF56-42D4-D28A44D710C8}"/>
          </ac:spMkLst>
        </pc:spChg>
        <pc:spChg chg="del">
          <ac:chgData name="Leonard, Kristen *" userId="a38f7ebc-66e0-4d8c-90e8-f6a5746f45c0" providerId="ADAL" clId="{F81B6161-871A-479F-BB9E-D917F3DB980B}" dt="2025-09-23T21:00:02.134" v="31811" actId="478"/>
          <ac:spMkLst>
            <pc:docMk/>
            <pc:sldMk cId="3940142848" sldId="480"/>
            <ac:spMk id="13" creationId="{3E85BA7D-22CB-6BEC-FE64-9E4B6E3A1FBE}"/>
          </ac:spMkLst>
        </pc:spChg>
        <pc:spChg chg="del mod">
          <ac:chgData name="Leonard, Kristen *" userId="a38f7ebc-66e0-4d8c-90e8-f6a5746f45c0" providerId="ADAL" clId="{F81B6161-871A-479F-BB9E-D917F3DB980B}" dt="2025-09-23T21:00:55.199" v="31834" actId="478"/>
          <ac:spMkLst>
            <pc:docMk/>
            <pc:sldMk cId="3940142848" sldId="480"/>
            <ac:spMk id="14" creationId="{A2892A23-4068-B401-8911-20AA2739E980}"/>
          </ac:spMkLst>
        </pc:spChg>
        <pc:spChg chg="mod ord">
          <ac:chgData name="Leonard, Kristen *" userId="a38f7ebc-66e0-4d8c-90e8-f6a5746f45c0" providerId="ADAL" clId="{F81B6161-871A-479F-BB9E-D917F3DB980B}" dt="2025-09-23T21:00:48.662" v="31831" actId="14100"/>
          <ac:spMkLst>
            <pc:docMk/>
            <pc:sldMk cId="3940142848" sldId="480"/>
            <ac:spMk id="24" creationId="{851A810C-8BFA-D415-13C5-11B2D29CE19D}"/>
          </ac:spMkLst>
        </pc:spChg>
        <pc:spChg chg="del">
          <ac:chgData name="Leonard, Kristen *" userId="a38f7ebc-66e0-4d8c-90e8-f6a5746f45c0" providerId="ADAL" clId="{F81B6161-871A-479F-BB9E-D917F3DB980B}" dt="2025-09-23T21:00:01.331" v="31810" actId="478"/>
          <ac:spMkLst>
            <pc:docMk/>
            <pc:sldMk cId="3940142848" sldId="480"/>
            <ac:spMk id="25" creationId="{22F4EDC1-90BC-A9C2-973D-5825AEB8448C}"/>
          </ac:spMkLst>
        </pc:spChg>
        <pc:picChg chg="add del mod">
          <ac:chgData name="Leonard, Kristen *" userId="a38f7ebc-66e0-4d8c-90e8-f6a5746f45c0" providerId="ADAL" clId="{F81B6161-871A-479F-BB9E-D917F3DB980B}" dt="2025-09-23T21:00:21.717" v="31823" actId="478"/>
          <ac:picMkLst>
            <pc:docMk/>
            <pc:sldMk cId="3940142848" sldId="480"/>
            <ac:picMk id="7" creationId="{F9BB8D1E-03AA-03A2-4358-E91E3B7995B4}"/>
          </ac:picMkLst>
        </pc:picChg>
        <pc:picChg chg="del">
          <ac:chgData name="Leonard, Kristen *" userId="a38f7ebc-66e0-4d8c-90e8-f6a5746f45c0" providerId="ADAL" clId="{F81B6161-871A-479F-BB9E-D917F3DB980B}" dt="2025-09-23T21:00:09.250" v="31816" actId="478"/>
          <ac:picMkLst>
            <pc:docMk/>
            <pc:sldMk cId="3940142848" sldId="480"/>
            <ac:picMk id="9" creationId="{19170E2B-C605-CE77-07B4-899AEF0BD634}"/>
          </ac:picMkLst>
        </pc:picChg>
        <pc:picChg chg="add mod">
          <ac:chgData name="Leonard, Kristen *" userId="a38f7ebc-66e0-4d8c-90e8-f6a5746f45c0" providerId="ADAL" clId="{F81B6161-871A-479F-BB9E-D917F3DB980B}" dt="2025-09-23T21:00:31.637" v="31827" actId="14100"/>
          <ac:picMkLst>
            <pc:docMk/>
            <pc:sldMk cId="3940142848" sldId="480"/>
            <ac:picMk id="10" creationId="{293E988A-F97C-0818-77B4-0BAE80AE8136}"/>
          </ac:picMkLst>
        </pc:picChg>
        <pc:picChg chg="del">
          <ac:chgData name="Leonard, Kristen *" userId="a38f7ebc-66e0-4d8c-90e8-f6a5746f45c0" providerId="ADAL" clId="{F81B6161-871A-479F-BB9E-D917F3DB980B}" dt="2025-09-23T21:00:00.194" v="31809" actId="478"/>
          <ac:picMkLst>
            <pc:docMk/>
            <pc:sldMk cId="3940142848" sldId="480"/>
            <ac:picMk id="21" creationId="{21097DBA-DECC-3C30-AB1A-37815CE96355}"/>
          </ac:picMkLst>
        </pc:picChg>
        <pc:cxnChg chg="del mod">
          <ac:chgData name="Leonard, Kristen *" userId="a38f7ebc-66e0-4d8c-90e8-f6a5746f45c0" providerId="ADAL" clId="{F81B6161-871A-479F-BB9E-D917F3DB980B}" dt="2025-09-23T21:00:07.846" v="31815" actId="478"/>
          <ac:cxnSpMkLst>
            <pc:docMk/>
            <pc:sldMk cId="3940142848" sldId="480"/>
            <ac:cxnSpMk id="17" creationId="{0F4C2F33-1926-0A47-24D4-06BF4C0440B4}"/>
          </ac:cxnSpMkLst>
        </pc:cxnChg>
        <pc:cxnChg chg="del mod">
          <ac:chgData name="Leonard, Kristen *" userId="a38f7ebc-66e0-4d8c-90e8-f6a5746f45c0" providerId="ADAL" clId="{F81B6161-871A-479F-BB9E-D917F3DB980B}" dt="2025-09-23T21:00:03.136" v="31812" actId="478"/>
          <ac:cxnSpMkLst>
            <pc:docMk/>
            <pc:sldMk cId="3940142848" sldId="480"/>
            <ac:cxnSpMk id="20" creationId="{6CC04F23-0399-17AA-9C4A-4D12FCE49D70}"/>
          </ac:cxnSpMkLst>
        </pc:cxnChg>
        <pc:cxnChg chg="del mod">
          <ac:chgData name="Leonard, Kristen *" userId="a38f7ebc-66e0-4d8c-90e8-f6a5746f45c0" providerId="ADAL" clId="{F81B6161-871A-479F-BB9E-D917F3DB980B}" dt="2025-09-23T21:00:04.309" v="31813" actId="478"/>
          <ac:cxnSpMkLst>
            <pc:docMk/>
            <pc:sldMk cId="3940142848" sldId="480"/>
            <ac:cxnSpMk id="23" creationId="{30A5BC1F-41BC-87D4-AF1A-7FA0EA95B830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  <pc:spChg chg="add mod">
          <ac:chgData name="Leonard, Kristen *" userId="a38f7ebc-66e0-4d8c-90e8-f6a5746f45c0" providerId="ADAL" clId="{F81B6161-871A-479F-BB9E-D917F3DB980B}" dt="2025-09-23T21:03:19.007" v="32085" actId="1076"/>
          <ac:spMkLst>
            <pc:docMk/>
            <pc:sldMk cId="737739680" sldId="481"/>
            <ac:spMk id="8" creationId="{E84F948E-FA13-5798-51BE-1051991C3907}"/>
          </ac:spMkLst>
        </pc:spChg>
        <pc:spChg chg="add mod">
          <ac:chgData name="Leonard, Kristen *" userId="a38f7ebc-66e0-4d8c-90e8-f6a5746f45c0" providerId="ADAL" clId="{F81B6161-871A-479F-BB9E-D917F3DB980B}" dt="2025-09-23T21:02:45.369" v="32019" actId="1076"/>
          <ac:spMkLst>
            <pc:docMk/>
            <pc:sldMk cId="737739680" sldId="481"/>
            <ac:spMk id="9" creationId="{5125DBEE-C628-B246-63ED-A9FE82E13951}"/>
          </ac:spMkLst>
        </pc:spChg>
        <pc:spChg chg="add mod">
          <ac:chgData name="Leonard, Kristen *" userId="a38f7ebc-66e0-4d8c-90e8-f6a5746f45c0" providerId="ADAL" clId="{F81B6161-871A-479F-BB9E-D917F3DB980B}" dt="2025-09-23T21:03:30.551" v="32088" actId="14100"/>
          <ac:spMkLst>
            <pc:docMk/>
            <pc:sldMk cId="737739680" sldId="481"/>
            <ac:spMk id="11" creationId="{ADFE6D6F-7C51-0B6D-ABDB-C3B1E6D75E4A}"/>
          </ac:spMkLst>
        </pc:spChg>
        <pc:spChg chg="del">
          <ac:chgData name="Leonard, Kristen *" userId="a38f7ebc-66e0-4d8c-90e8-f6a5746f45c0" providerId="ADAL" clId="{F81B6161-871A-479F-BB9E-D917F3DB980B}" dt="2025-09-23T21:01:16.847" v="31844" actId="478"/>
          <ac:spMkLst>
            <pc:docMk/>
            <pc:sldMk cId="737739680" sldId="481"/>
            <ac:spMk id="24" creationId="{F97D8096-CCCA-67DC-4C8B-82A1C6897FE1}"/>
          </ac:spMkLst>
        </pc:spChg>
        <pc:picChg chg="add mod">
          <ac:chgData name="Leonard, Kristen *" userId="a38f7ebc-66e0-4d8c-90e8-f6a5746f45c0" providerId="ADAL" clId="{F81B6161-871A-479F-BB9E-D917F3DB980B}" dt="2025-09-23T21:01:24.818" v="31847" actId="1076"/>
          <ac:picMkLst>
            <pc:docMk/>
            <pc:sldMk cId="737739680" sldId="481"/>
            <ac:picMk id="7" creationId="{0000D057-B516-C8F0-EBC4-513E0AEFAA4F}"/>
          </ac:picMkLst>
        </pc:picChg>
        <pc:picChg chg="del">
          <ac:chgData name="Leonard, Kristen *" userId="a38f7ebc-66e0-4d8c-90e8-f6a5746f45c0" providerId="ADAL" clId="{F81B6161-871A-479F-BB9E-D917F3DB980B}" dt="2025-09-23T21:01:04.497" v="31836" actId="478"/>
          <ac:picMkLst>
            <pc:docMk/>
            <pc:sldMk cId="737739680" sldId="481"/>
            <ac:picMk id="10" creationId="{F6FA9350-D566-B85C-1F50-580D94570D49}"/>
          </ac:picMkLst>
        </pc:picChg>
      </pc:sldChg>
    </pc:docChg>
  </pc:docChgLst>
  <pc:docChgLst>
    <pc:chgData name="Leonard, Kristen *" userId="a38f7ebc-66e0-4d8c-90e8-f6a5746f45c0" providerId="ADAL" clId="{9A111287-51FF-4A21-B8B7-1CA754EC05EB}"/>
    <pc:docChg chg="delSld">
      <pc:chgData name="Leonard, Kristen *" userId="a38f7ebc-66e0-4d8c-90e8-f6a5746f45c0" providerId="ADAL" clId="{9A111287-51FF-4A21-B8B7-1CA754EC05EB}" dt="2025-09-24T12:52:04.988" v="76" actId="47"/>
      <pc:docMkLst>
        <pc:docMk/>
      </pc:docMkLst>
      <pc:sldChg chg="del">
        <pc:chgData name="Leonard, Kristen *" userId="a38f7ebc-66e0-4d8c-90e8-f6a5746f45c0" providerId="ADAL" clId="{9A111287-51FF-4A21-B8B7-1CA754EC05EB}" dt="2025-09-24T12:51:16.226" v="0" actId="47"/>
        <pc:sldMkLst>
          <pc:docMk/>
          <pc:sldMk cId="1277333183" sldId="258"/>
        </pc:sldMkLst>
      </pc:sldChg>
      <pc:sldChg chg="del">
        <pc:chgData name="Leonard, Kristen *" userId="a38f7ebc-66e0-4d8c-90e8-f6a5746f45c0" providerId="ADAL" clId="{9A111287-51FF-4A21-B8B7-1CA754EC05EB}" dt="2025-09-24T12:51:17.185" v="3" actId="47"/>
        <pc:sldMkLst>
          <pc:docMk/>
          <pc:sldMk cId="4193795167" sldId="259"/>
        </pc:sldMkLst>
      </pc:sldChg>
      <pc:sldChg chg="del">
        <pc:chgData name="Leonard, Kristen *" userId="a38f7ebc-66e0-4d8c-90e8-f6a5746f45c0" providerId="ADAL" clId="{9A111287-51FF-4A21-B8B7-1CA754EC05EB}" dt="2025-09-24T12:51:17.948" v="6" actId="47"/>
        <pc:sldMkLst>
          <pc:docMk/>
          <pc:sldMk cId="867419858" sldId="265"/>
        </pc:sldMkLst>
      </pc:sldChg>
      <pc:sldChg chg="del">
        <pc:chgData name="Leonard, Kristen *" userId="a38f7ebc-66e0-4d8c-90e8-f6a5746f45c0" providerId="ADAL" clId="{9A111287-51FF-4A21-B8B7-1CA754EC05EB}" dt="2025-09-24T12:51:39.870" v="33" actId="47"/>
        <pc:sldMkLst>
          <pc:docMk/>
          <pc:sldMk cId="2666647936" sldId="335"/>
        </pc:sldMkLst>
      </pc:sldChg>
      <pc:sldChg chg="del">
        <pc:chgData name="Leonard, Kristen *" userId="a38f7ebc-66e0-4d8c-90e8-f6a5746f45c0" providerId="ADAL" clId="{9A111287-51FF-4A21-B8B7-1CA754EC05EB}" dt="2025-09-24T12:51:16.698" v="1" actId="47"/>
        <pc:sldMkLst>
          <pc:docMk/>
          <pc:sldMk cId="607472812" sldId="336"/>
        </pc:sldMkLst>
      </pc:sldChg>
      <pc:sldChg chg="del">
        <pc:chgData name="Leonard, Kristen *" userId="a38f7ebc-66e0-4d8c-90e8-f6a5746f45c0" providerId="ADAL" clId="{9A111287-51FF-4A21-B8B7-1CA754EC05EB}" dt="2025-09-24T12:51:17.704" v="5" actId="47"/>
        <pc:sldMkLst>
          <pc:docMk/>
          <pc:sldMk cId="3939783740" sldId="337"/>
        </pc:sldMkLst>
      </pc:sldChg>
      <pc:sldChg chg="del">
        <pc:chgData name="Leonard, Kristen *" userId="a38f7ebc-66e0-4d8c-90e8-f6a5746f45c0" providerId="ADAL" clId="{9A111287-51FF-4A21-B8B7-1CA754EC05EB}" dt="2025-09-24T12:51:20.894" v="14" actId="47"/>
        <pc:sldMkLst>
          <pc:docMk/>
          <pc:sldMk cId="3244165834" sldId="338"/>
        </pc:sldMkLst>
      </pc:sldChg>
      <pc:sldChg chg="del">
        <pc:chgData name="Leonard, Kristen *" userId="a38f7ebc-66e0-4d8c-90e8-f6a5746f45c0" providerId="ADAL" clId="{9A111287-51FF-4A21-B8B7-1CA754EC05EB}" dt="2025-09-24T12:51:23.066" v="15" actId="47"/>
        <pc:sldMkLst>
          <pc:docMk/>
          <pc:sldMk cId="541694869" sldId="340"/>
        </pc:sldMkLst>
      </pc:sldChg>
      <pc:sldChg chg="del">
        <pc:chgData name="Leonard, Kristen *" userId="a38f7ebc-66e0-4d8c-90e8-f6a5746f45c0" providerId="ADAL" clId="{9A111287-51FF-4A21-B8B7-1CA754EC05EB}" dt="2025-09-24T12:51:23.286" v="16" actId="47"/>
        <pc:sldMkLst>
          <pc:docMk/>
          <pc:sldMk cId="785801510" sldId="341"/>
        </pc:sldMkLst>
      </pc:sldChg>
      <pc:sldChg chg="del">
        <pc:chgData name="Leonard, Kristen *" userId="a38f7ebc-66e0-4d8c-90e8-f6a5746f45c0" providerId="ADAL" clId="{9A111287-51FF-4A21-B8B7-1CA754EC05EB}" dt="2025-09-24T12:51:49.865" v="34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9A111287-51FF-4A21-B8B7-1CA754EC05EB}" dt="2025-09-24T12:51:50.258" v="35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9A111287-51FF-4A21-B8B7-1CA754EC05EB}" dt="2025-09-24T12:51:18.615" v="8" actId="47"/>
        <pc:sldMkLst>
          <pc:docMk/>
          <pc:sldMk cId="3893894069" sldId="357"/>
        </pc:sldMkLst>
      </pc:sldChg>
      <pc:sldChg chg="del">
        <pc:chgData name="Leonard, Kristen *" userId="a38f7ebc-66e0-4d8c-90e8-f6a5746f45c0" providerId="ADAL" clId="{9A111287-51FF-4A21-B8B7-1CA754EC05EB}" dt="2025-09-24T12:51:18.176" v="7" actId="47"/>
        <pc:sldMkLst>
          <pc:docMk/>
          <pc:sldMk cId="4290458193" sldId="359"/>
        </pc:sldMkLst>
      </pc:sldChg>
      <pc:sldChg chg="del">
        <pc:chgData name="Leonard, Kristen *" userId="a38f7ebc-66e0-4d8c-90e8-f6a5746f45c0" providerId="ADAL" clId="{9A111287-51FF-4A21-B8B7-1CA754EC05EB}" dt="2025-09-24T12:51:24.118" v="20" actId="47"/>
        <pc:sldMkLst>
          <pc:docMk/>
          <pc:sldMk cId="3656257976" sldId="360"/>
        </pc:sldMkLst>
      </pc:sldChg>
      <pc:sldChg chg="del">
        <pc:chgData name="Leonard, Kristen *" userId="a38f7ebc-66e0-4d8c-90e8-f6a5746f45c0" providerId="ADAL" clId="{9A111287-51FF-4A21-B8B7-1CA754EC05EB}" dt="2025-09-24T12:51:23.913" v="19" actId="47"/>
        <pc:sldMkLst>
          <pc:docMk/>
          <pc:sldMk cId="18214012" sldId="361"/>
        </pc:sldMkLst>
      </pc:sldChg>
      <pc:sldChg chg="del">
        <pc:chgData name="Leonard, Kristen *" userId="a38f7ebc-66e0-4d8c-90e8-f6a5746f45c0" providerId="ADAL" clId="{9A111287-51FF-4A21-B8B7-1CA754EC05EB}" dt="2025-09-24T12:51:24.620" v="22" actId="47"/>
        <pc:sldMkLst>
          <pc:docMk/>
          <pc:sldMk cId="3150293629" sldId="362"/>
        </pc:sldMkLst>
      </pc:sldChg>
      <pc:sldChg chg="del">
        <pc:chgData name="Leonard, Kristen *" userId="a38f7ebc-66e0-4d8c-90e8-f6a5746f45c0" providerId="ADAL" clId="{9A111287-51FF-4A21-B8B7-1CA754EC05EB}" dt="2025-09-24T12:51:24.369" v="21" actId="47"/>
        <pc:sldMkLst>
          <pc:docMk/>
          <pc:sldMk cId="2005596163" sldId="363"/>
        </pc:sldMkLst>
      </pc:sldChg>
      <pc:sldChg chg="del">
        <pc:chgData name="Leonard, Kristen *" userId="a38f7ebc-66e0-4d8c-90e8-f6a5746f45c0" providerId="ADAL" clId="{9A111287-51FF-4A21-B8B7-1CA754EC05EB}" dt="2025-09-24T12:51:24.872" v="23" actId="47"/>
        <pc:sldMkLst>
          <pc:docMk/>
          <pc:sldMk cId="3896259668" sldId="365"/>
        </pc:sldMkLst>
      </pc:sldChg>
      <pc:sldChg chg="del">
        <pc:chgData name="Leonard, Kristen *" userId="a38f7ebc-66e0-4d8c-90e8-f6a5746f45c0" providerId="ADAL" clId="{9A111287-51FF-4A21-B8B7-1CA754EC05EB}" dt="2025-09-24T12:51:25.170" v="24" actId="47"/>
        <pc:sldMkLst>
          <pc:docMk/>
          <pc:sldMk cId="1532055688" sldId="366"/>
        </pc:sldMkLst>
      </pc:sldChg>
      <pc:sldChg chg="del">
        <pc:chgData name="Leonard, Kristen *" userId="a38f7ebc-66e0-4d8c-90e8-f6a5746f45c0" providerId="ADAL" clId="{9A111287-51FF-4A21-B8B7-1CA754EC05EB}" dt="2025-09-24T12:51:25.422" v="25" actId="47"/>
        <pc:sldMkLst>
          <pc:docMk/>
          <pc:sldMk cId="3834200009" sldId="367"/>
        </pc:sldMkLst>
      </pc:sldChg>
      <pc:sldChg chg="del">
        <pc:chgData name="Leonard, Kristen *" userId="a38f7ebc-66e0-4d8c-90e8-f6a5746f45c0" providerId="ADAL" clId="{9A111287-51FF-4A21-B8B7-1CA754EC05EB}" dt="2025-09-24T12:51:19.451" v="11" actId="47"/>
        <pc:sldMkLst>
          <pc:docMk/>
          <pc:sldMk cId="2360413972" sldId="368"/>
        </pc:sldMkLst>
      </pc:sldChg>
      <pc:sldChg chg="del">
        <pc:chgData name="Leonard, Kristen *" userId="a38f7ebc-66e0-4d8c-90e8-f6a5746f45c0" providerId="ADAL" clId="{9A111287-51FF-4A21-B8B7-1CA754EC05EB}" dt="2025-09-24T12:51:23.710" v="18" actId="47"/>
        <pc:sldMkLst>
          <pc:docMk/>
          <pc:sldMk cId="4047529475" sldId="369"/>
        </pc:sldMkLst>
      </pc:sldChg>
      <pc:sldChg chg="del">
        <pc:chgData name="Leonard, Kristen *" userId="a38f7ebc-66e0-4d8c-90e8-f6a5746f45c0" providerId="ADAL" clId="{9A111287-51FF-4A21-B8B7-1CA754EC05EB}" dt="2025-09-24T12:51:17.689" v="4" actId="47"/>
        <pc:sldMkLst>
          <pc:docMk/>
          <pc:sldMk cId="1860739860" sldId="371"/>
        </pc:sldMkLst>
      </pc:sldChg>
      <pc:sldChg chg="del">
        <pc:chgData name="Leonard, Kristen *" userId="a38f7ebc-66e0-4d8c-90e8-f6a5746f45c0" providerId="ADAL" clId="{9A111287-51FF-4A21-B8B7-1CA754EC05EB}" dt="2025-09-24T12:51:51.829" v="38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9A111287-51FF-4A21-B8B7-1CA754EC05EB}" dt="2025-09-24T12:51:52.095" v="39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9A111287-51FF-4A21-B8B7-1CA754EC05EB}" dt="2025-09-24T12:51:23.491" v="17" actId="47"/>
        <pc:sldMkLst>
          <pc:docMk/>
          <pc:sldMk cId="3107082568" sldId="374"/>
        </pc:sldMkLst>
      </pc:sldChg>
      <pc:sldChg chg="del">
        <pc:chgData name="Leonard, Kristen *" userId="a38f7ebc-66e0-4d8c-90e8-f6a5746f45c0" providerId="ADAL" clId="{9A111287-51FF-4A21-B8B7-1CA754EC05EB}" dt="2025-09-24T12:51:16.917" v="2" actId="47"/>
        <pc:sldMkLst>
          <pc:docMk/>
          <pc:sldMk cId="2705867886" sldId="375"/>
        </pc:sldMkLst>
      </pc:sldChg>
      <pc:sldChg chg="del">
        <pc:chgData name="Leonard, Kristen *" userId="a38f7ebc-66e0-4d8c-90e8-f6a5746f45c0" providerId="ADAL" clId="{9A111287-51FF-4A21-B8B7-1CA754EC05EB}" dt="2025-09-24T12:51:19.792" v="12" actId="47"/>
        <pc:sldMkLst>
          <pc:docMk/>
          <pc:sldMk cId="2442079944" sldId="376"/>
        </pc:sldMkLst>
      </pc:sldChg>
      <pc:sldChg chg="del">
        <pc:chgData name="Leonard, Kristen *" userId="a38f7ebc-66e0-4d8c-90e8-f6a5746f45c0" providerId="ADAL" clId="{9A111287-51FF-4A21-B8B7-1CA754EC05EB}" dt="2025-09-24T12:51:50.540" v="36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9A111287-51FF-4A21-B8B7-1CA754EC05EB}" dt="2025-09-24T12:51:54.526" v="47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9A111287-51FF-4A21-B8B7-1CA754EC05EB}" dt="2025-09-24T12:51:54.762" v="48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9A111287-51FF-4A21-B8B7-1CA754EC05EB}" dt="2025-09-24T12:51:55.032" v="49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9A111287-51FF-4A21-B8B7-1CA754EC05EB}" dt="2025-09-24T12:51:55.280" v="50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9A111287-51FF-4A21-B8B7-1CA754EC05EB}" dt="2025-09-24T12:51:55.484" v="51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9A111287-51FF-4A21-B8B7-1CA754EC05EB}" dt="2025-09-24T12:51:53.819" v="44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9A111287-51FF-4A21-B8B7-1CA754EC05EB}" dt="2025-09-24T12:51:55.704" v="52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9A111287-51FF-4A21-B8B7-1CA754EC05EB}" dt="2025-09-24T12:51:55.940" v="53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9A111287-51FF-4A21-B8B7-1CA754EC05EB}" dt="2025-09-24T12:51:54.290" v="46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9A111287-51FF-4A21-B8B7-1CA754EC05EB}" dt="2025-09-24T12:51:54.054" v="45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9A111287-51FF-4A21-B8B7-1CA754EC05EB}" dt="2025-09-24T12:51:20.107" v="13" actId="47"/>
        <pc:sldMkLst>
          <pc:docMk/>
          <pc:sldMk cId="455529878" sldId="398"/>
        </pc:sldMkLst>
      </pc:sldChg>
      <pc:sldChg chg="del">
        <pc:chgData name="Leonard, Kristen *" userId="a38f7ebc-66e0-4d8c-90e8-f6a5746f45c0" providerId="ADAL" clId="{9A111287-51FF-4A21-B8B7-1CA754EC05EB}" dt="2025-09-24T12:51:25.661" v="26" actId="47"/>
        <pc:sldMkLst>
          <pc:docMk/>
          <pc:sldMk cId="704271253" sldId="399"/>
        </pc:sldMkLst>
      </pc:sldChg>
      <pc:sldChg chg="del">
        <pc:chgData name="Leonard, Kristen *" userId="a38f7ebc-66e0-4d8c-90e8-f6a5746f45c0" providerId="ADAL" clId="{9A111287-51FF-4A21-B8B7-1CA754EC05EB}" dt="2025-09-24T12:51:25.924" v="27" actId="47"/>
        <pc:sldMkLst>
          <pc:docMk/>
          <pc:sldMk cId="68804486" sldId="400"/>
        </pc:sldMkLst>
      </pc:sldChg>
      <pc:sldChg chg="del">
        <pc:chgData name="Leonard, Kristen *" userId="a38f7ebc-66e0-4d8c-90e8-f6a5746f45c0" providerId="ADAL" clId="{9A111287-51FF-4A21-B8B7-1CA754EC05EB}" dt="2025-09-24T12:51:26.144" v="28" actId="47"/>
        <pc:sldMkLst>
          <pc:docMk/>
          <pc:sldMk cId="2498086445" sldId="401"/>
        </pc:sldMkLst>
      </pc:sldChg>
      <pc:sldChg chg="del">
        <pc:chgData name="Leonard, Kristen *" userId="a38f7ebc-66e0-4d8c-90e8-f6a5746f45c0" providerId="ADAL" clId="{9A111287-51FF-4A21-B8B7-1CA754EC05EB}" dt="2025-09-24T12:51:26.695" v="30" actId="47"/>
        <pc:sldMkLst>
          <pc:docMk/>
          <pc:sldMk cId="2855648692" sldId="402"/>
        </pc:sldMkLst>
      </pc:sldChg>
      <pc:sldChg chg="del">
        <pc:chgData name="Leonard, Kristen *" userId="a38f7ebc-66e0-4d8c-90e8-f6a5746f45c0" providerId="ADAL" clId="{9A111287-51FF-4A21-B8B7-1CA754EC05EB}" dt="2025-09-24T12:51:27.887" v="31" actId="47"/>
        <pc:sldMkLst>
          <pc:docMk/>
          <pc:sldMk cId="3620468289" sldId="403"/>
        </pc:sldMkLst>
      </pc:sldChg>
      <pc:sldChg chg="del">
        <pc:chgData name="Leonard, Kristen *" userId="a38f7ebc-66e0-4d8c-90e8-f6a5746f45c0" providerId="ADAL" clId="{9A111287-51FF-4A21-B8B7-1CA754EC05EB}" dt="2025-09-24T12:51:26.464" v="29" actId="47"/>
        <pc:sldMkLst>
          <pc:docMk/>
          <pc:sldMk cId="3578754852" sldId="404"/>
        </pc:sldMkLst>
      </pc:sldChg>
      <pc:sldChg chg="del">
        <pc:chgData name="Leonard, Kristen *" userId="a38f7ebc-66e0-4d8c-90e8-f6a5746f45c0" providerId="ADAL" clId="{9A111287-51FF-4A21-B8B7-1CA754EC05EB}" dt="2025-09-24T12:51:28.138" v="32" actId="47"/>
        <pc:sldMkLst>
          <pc:docMk/>
          <pc:sldMk cId="3292003060" sldId="419"/>
        </pc:sldMkLst>
      </pc:sldChg>
      <pc:sldChg chg="del">
        <pc:chgData name="Leonard, Kristen *" userId="a38f7ebc-66e0-4d8c-90e8-f6a5746f45c0" providerId="ADAL" clId="{9A111287-51FF-4A21-B8B7-1CA754EC05EB}" dt="2025-09-24T12:52:04.988" v="76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9A111287-51FF-4A21-B8B7-1CA754EC05EB}" dt="2025-09-24T12:51:18.897" v="9" actId="47"/>
        <pc:sldMkLst>
          <pc:docMk/>
          <pc:sldMk cId="1374352734" sldId="449"/>
        </pc:sldMkLst>
      </pc:sldChg>
      <pc:sldChg chg="del">
        <pc:chgData name="Leonard, Kristen *" userId="a38f7ebc-66e0-4d8c-90e8-f6a5746f45c0" providerId="ADAL" clId="{9A111287-51FF-4A21-B8B7-1CA754EC05EB}" dt="2025-09-24T12:51:19.196" v="10" actId="47"/>
        <pc:sldMkLst>
          <pc:docMk/>
          <pc:sldMk cId="1773294120" sldId="450"/>
        </pc:sldMkLst>
      </pc:sldChg>
      <pc:sldChg chg="del">
        <pc:chgData name="Leonard, Kristen *" userId="a38f7ebc-66e0-4d8c-90e8-f6a5746f45c0" providerId="ADAL" clId="{9A111287-51FF-4A21-B8B7-1CA754EC05EB}" dt="2025-09-24T12:51:50.950" v="37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9A111287-51FF-4A21-B8B7-1CA754EC05EB}" dt="2025-09-24T12:51:56.144" v="54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9A111287-51FF-4A21-B8B7-1CA754EC05EB}" dt="2025-09-24T12:52:03.577" v="75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9A111287-51FF-4A21-B8B7-1CA754EC05EB}" dt="2025-09-24T12:51:59.664" v="66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9A111287-51FF-4A21-B8B7-1CA754EC05EB}" dt="2025-09-24T12:51:59.885" v="67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9A111287-51FF-4A21-B8B7-1CA754EC05EB}" dt="2025-09-24T12:52:00.309" v="68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9A111287-51FF-4A21-B8B7-1CA754EC05EB}" dt="2025-09-24T12:52:00.497" v="69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9A111287-51FF-4A21-B8B7-1CA754EC05EB}" dt="2025-09-24T12:52:00.687" v="70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9A111287-51FF-4A21-B8B7-1CA754EC05EB}" dt="2025-09-24T12:52:00.907" v="71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9A111287-51FF-4A21-B8B7-1CA754EC05EB}" dt="2025-09-24T12:52:01.127" v="72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9A111287-51FF-4A21-B8B7-1CA754EC05EB}" dt="2025-09-24T12:52:01.268" v="73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9A111287-51FF-4A21-B8B7-1CA754EC05EB}" dt="2025-09-24T12:51:56.882" v="55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9A111287-51FF-4A21-B8B7-1CA754EC05EB}" dt="2025-09-24T12:51:57.087" v="56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9A111287-51FF-4A21-B8B7-1CA754EC05EB}" dt="2025-09-24T12:51:57.306" v="57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9A111287-51FF-4A21-B8B7-1CA754EC05EB}" dt="2025-09-24T12:51:58.075" v="59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9A111287-51FF-4A21-B8B7-1CA754EC05EB}" dt="2025-09-24T12:51:58.280" v="60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9A111287-51FF-4A21-B8B7-1CA754EC05EB}" dt="2025-09-24T12:51:58.578" v="61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9A111287-51FF-4A21-B8B7-1CA754EC05EB}" dt="2025-09-24T12:51:59.019" v="63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9A111287-51FF-4A21-B8B7-1CA754EC05EB}" dt="2025-09-24T12:51:59.256" v="64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9A111287-51FF-4A21-B8B7-1CA754EC05EB}" dt="2025-09-24T12:51:57.887" v="58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9A111287-51FF-4A21-B8B7-1CA754EC05EB}" dt="2025-09-24T12:51:58.751" v="62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9A111287-51FF-4A21-B8B7-1CA754EC05EB}" dt="2025-09-24T12:51:59.476" v="65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9A111287-51FF-4A21-B8B7-1CA754EC05EB}" dt="2025-09-24T12:52:02.337" v="74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9A111287-51FF-4A21-B8B7-1CA754EC05EB}" dt="2025-09-24T12:51:52.410" v="40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9A111287-51FF-4A21-B8B7-1CA754EC05EB}" dt="2025-09-24T12:51:52.742" v="41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9A111287-51FF-4A21-B8B7-1CA754EC05EB}" dt="2025-09-24T12:51:53.064" v="42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9A111287-51FF-4A21-B8B7-1CA754EC05EB}" dt="2025-09-24T12:51:53.331" v="43" actId="47"/>
        <pc:sldMkLst>
          <pc:docMk/>
          <pc:sldMk cId="737739680" sldId="4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1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D83B7-4E7F-C7BE-ABBB-A8B9922E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B911A-7631-0001-D61A-2C2AB3E14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84591-8896-5444-2C53-F5019E7FC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1B5D-F189-4A03-8FD9-FB5B9D529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2562-BE4D-5B44-06C6-8CF94FB0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5F2E2-0B62-BCF5-B118-DFECD83F5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DE2A4-DE04-D88A-B774-1CA74A284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CDF2D-D2E9-131C-9906-4FAC79A5A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12CA-9A88-F6AF-B88E-AF3F6F658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D4C9E-5B08-E05F-380E-962FB8714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32E2C-96E1-0EB4-2B77-0CCE4DCF4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317ED-E813-BD6B-3852-356FC376E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5E7F-6C07-1BF6-3685-98634FCC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CB235-9BEF-0B33-C29E-2871BCB73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78C66-AA5F-57DA-CB42-88D713F8B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48A7-FC25-4922-80E4-40549E8E8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D1CED-2F49-8979-8EF8-A474F3EB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DD6B7-C007-B4D0-58E1-B49A8DB59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1E1B7-4BF3-2CDB-B9F9-B73B0308A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71FE-6401-D047-FDF0-AC33C6C94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6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CBB09-EBFD-DF04-BF68-D208E3C47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EA236-44B1-F47E-F795-F5D13D6DE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27302-2EB0-BD6E-3687-88E5AA0C4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3F77E-F06E-E471-3EB0-8EE0637F4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5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43AB-DB1D-CF74-15A6-4ACC7D14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0284B-E956-AA55-A320-3A582098B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11796-12D3-C449-4397-4BCEBE01C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5D64B-69C8-32D8-33DB-5ECA1E229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47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2765-9201-9CD7-F72D-1826189D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A9F13-81CD-8400-15ED-1A0C48AC6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44CE0-38F6-0D6F-A828-E86F45A12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819A-B871-BE9C-866D-44C60854F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BDC4-1510-C3B1-D99B-32C1CC27F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D2ABB-7550-F5AB-8226-E73282A19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E3F81-AF8B-ABFD-2B1F-EBF6E78F0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0,2,4,6,8,10,12,14,16,18,20,22,24,26,28,1,1,1,1,1,1,1,1,1,1,1,1,1,1,1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1D764-5777-3DED-5915-239AAF518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ED736-E97B-4BC0-9161-0F155192A5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D161-27B2-DD10-A63D-11BDF9BB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590F-268B-127B-7B11-D6A16D2D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05019"/>
            <a:ext cx="10515600" cy="548640"/>
          </a:xfrm>
        </p:spPr>
        <p:txBody>
          <a:bodyPr/>
          <a:lstStyle/>
          <a:p>
            <a:r>
              <a:rPr lang="en-US" dirty="0"/>
              <a:t>Example 1: Model Specifications Tab</a:t>
            </a:r>
          </a:p>
        </p:txBody>
      </p:sp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B8893ED0-11F9-DFD4-7690-21E2349C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177"/>
          <a:stretch>
            <a:fillRect/>
          </a:stretch>
        </p:blipFill>
        <p:spPr>
          <a:xfrm>
            <a:off x="608817" y="1509945"/>
            <a:ext cx="10974365" cy="443366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E4A24-73D4-2097-DDAA-027B8411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B9712-8FA3-C10F-B0B9-A568D314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E4DCB-6F34-2525-13B3-666C6165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41311-B1F1-DDF6-EF59-EAF3B142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B10-59C9-B191-CD07-6FDFFFC0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Compound Selection Tab</a:t>
            </a:r>
          </a:p>
        </p:txBody>
      </p:sp>
      <p:pic>
        <p:nvPicPr>
          <p:cNvPr id="8" name="Content Placeholder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240381A5-B1EA-CD4E-E1F5-DDC5B950C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7930"/>
          <a:stretch>
            <a:fillRect/>
          </a:stretch>
        </p:blipFill>
        <p:spPr>
          <a:xfrm>
            <a:off x="604608" y="2403475"/>
            <a:ext cx="10982783" cy="2598963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2BAAE-CCEB-F1E2-4BD3-7045D8EA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FBFBA-BD37-42D6-91C4-82DF64C8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C8BF4-32F8-1FD0-1808-A33571A1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8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5BE2-5369-C80E-2C8F-A4B7A6C0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F280-0B04-5B73-D800-66922656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Advanced Parameters Tab</a:t>
            </a:r>
          </a:p>
        </p:txBody>
      </p:sp>
      <p:pic>
        <p:nvPicPr>
          <p:cNvPr id="8" name="Content Placeholder 7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ADDEECE8-2E8D-4861-BD98-718ADEB35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8219"/>
          <a:stretch>
            <a:fillRect/>
          </a:stretch>
        </p:blipFill>
        <p:spPr>
          <a:xfrm>
            <a:off x="780140" y="2477090"/>
            <a:ext cx="10649735" cy="1903820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9E975-8D7F-F2EB-4A93-06FD51B1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0EAAA-F26F-8CDA-36DD-1AA4C953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1E865-A520-EC1D-3E68-88454E3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0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9F87-DFF0-9DD0-762E-99539A4E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B6F6-EB90-E01E-E375-B2F502D7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Run Simulation Tab (Prior to Simulation Run)</a:t>
            </a:r>
          </a:p>
        </p:txBody>
      </p:sp>
      <p:pic>
        <p:nvPicPr>
          <p:cNvPr id="8" name="Content Placeholder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69E7ED86-745B-127D-28D5-986D8698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257"/>
          <a:stretch>
            <a:fillRect/>
          </a:stretch>
        </p:blipFill>
        <p:spPr>
          <a:xfrm>
            <a:off x="628525" y="2038350"/>
            <a:ext cx="11226016" cy="3077936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3687-8D45-1B46-2612-7469C3EB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4E16E-515E-4A3A-0543-9F2A5D90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4E3E2-0EEC-B627-3410-85224684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3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548B-B818-2FFA-C902-7DE7B024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BCB6-8F27-4999-6538-A99D5246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2764"/>
            <a:ext cx="10515600" cy="548640"/>
          </a:xfrm>
        </p:spPr>
        <p:txBody>
          <a:bodyPr/>
          <a:lstStyle/>
          <a:p>
            <a:r>
              <a:rPr lang="en-US" dirty="0"/>
              <a:t>Example 1: Run Simulation Results Curves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6CAEB-B9F2-3F99-77C0-D31CCEE8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71767-6F52-DD2B-636B-E6F84C0E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B16C4-3402-7E92-EA3A-783C5197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2" name="Content Placeholder 11" descr="Graphical user interface, diagram, application&#10;&#10;AI-generated content may be incorrect.">
            <a:extLst>
              <a:ext uri="{FF2B5EF4-FFF2-40B4-BE49-F238E27FC236}">
                <a16:creationId xmlns:a16="http://schemas.microsoft.com/office/drawing/2014/main" id="{69C4CF7E-F274-D4ED-8427-31D35CDDF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833" y="1182350"/>
            <a:ext cx="9072333" cy="5103187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60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5507-AD08-D0EE-1DF9-95249C08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1CDB-E0A8-F08B-629D-A305A770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327720"/>
            <a:ext cx="10515600" cy="548640"/>
          </a:xfrm>
        </p:spPr>
        <p:txBody>
          <a:bodyPr/>
          <a:lstStyle/>
          <a:p>
            <a:r>
              <a:rPr lang="en-US" dirty="0"/>
              <a:t>Example 1: Run Simulation Results Curves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EBEB-4943-23FC-2C99-236FF5A1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3681E-B8D1-B066-FA8D-687CD250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63C6B-9416-B39D-410C-520C3F20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4" name="Picture 13" descr="Diagram&#10;&#10;AI-generated content may be incorrect.">
            <a:extLst>
              <a:ext uri="{FF2B5EF4-FFF2-40B4-BE49-F238E27FC236}">
                <a16:creationId xmlns:a16="http://schemas.microsoft.com/office/drawing/2014/main" id="{267E0FAA-8985-CB65-934B-1D14E8BB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33" y="931665"/>
            <a:ext cx="9622971" cy="5412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36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7A95-E721-80A9-1359-9D17B1BD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67D2-AC67-F5A1-7D76-7337AC2D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357960"/>
            <a:ext cx="10515600" cy="548640"/>
          </a:xfrm>
        </p:spPr>
        <p:txBody>
          <a:bodyPr/>
          <a:lstStyle/>
          <a:p>
            <a:r>
              <a:rPr lang="en-US" dirty="0"/>
              <a:t>Example 1: Run Simulation Tab TK Summary Table</a:t>
            </a:r>
          </a:p>
        </p:txBody>
      </p:sp>
      <p:pic>
        <p:nvPicPr>
          <p:cNvPr id="8" name="Content Placeholder 7" descr="Table&#10;&#10;AI-generated content may be incorrect.">
            <a:extLst>
              <a:ext uri="{FF2B5EF4-FFF2-40B4-BE49-F238E27FC236}">
                <a16:creationId xmlns:a16="http://schemas.microsoft.com/office/drawing/2014/main" id="{1E6B6B54-100F-9917-C935-DA057EE72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07" y="1239839"/>
            <a:ext cx="8710585" cy="4899704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8BD12-04C5-3E24-B957-1F24BD2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56E1F-E78C-7BDF-A6B1-B451BB7A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28A99-50D6-F7DF-C579-F7E82E91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1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4BC4-E0F5-DA5B-5372-4A63D54B8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60F0-656E-30B5-35BA-63DABB27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B453-AE48-6623-4ADB-0602674A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390456"/>
            <a:ext cx="10192657" cy="4962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Obtain the human concentration-time profiles of three food color additives using the </a:t>
            </a:r>
            <a:r>
              <a:rPr lang="en-US" dirty="0" err="1"/>
              <a:t>pbtk</a:t>
            </a:r>
            <a:r>
              <a:rPr lang="en-US" dirty="0"/>
              <a:t> model over 30 days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Do not use the available in silico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Orally consume 1 mg/kg BW of each chemical at the start of every other day</a:t>
            </a:r>
          </a:p>
          <a:p>
            <a:endParaRPr lang="en-US" dirty="0"/>
          </a:p>
          <a:p>
            <a:r>
              <a:rPr lang="en-US" dirty="0"/>
              <a:t>Use the default caco-2 apical-to-basal membrane permeability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0BA0-153E-1428-A1F8-37F0BA09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C0975-A231-8145-52A0-1E1E12A8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4C67F-8E6F-D4E3-E6D4-EB79BBFC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15BFC1-770E-0742-883D-2D592E2C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57098"/>
              </p:ext>
            </p:extLst>
          </p:nvPr>
        </p:nvGraphicFramePr>
        <p:xfrm>
          <a:off x="2996294" y="2184670"/>
          <a:ext cx="602523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Yellow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2783-94-0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FD&amp;C Green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2353-45-9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s-E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C.I. </a:t>
                      </a:r>
                      <a:r>
                        <a:rPr lang="es-E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</a:t>
                      </a:r>
                      <a:r>
                        <a:rPr lang="es-E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Red 18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2611-82-7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61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89E-5AD0-D193-1E10-6D1CA74B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B7E6-39C3-2F92-0668-65B56CEA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General Parameters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67C22-C181-69EC-2B03-AE3419E1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36A62-EB53-35CB-333E-3541E4E3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7E659-9E6C-1DCA-0283-08CC39A3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53D7BEF2-7BB7-4E82-A9AD-2A3187B0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781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99BB-6567-63DB-DAF3-CCB86D61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4339-CCAB-21EE-2EDD-CB51D777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Model Specifications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1401-1B7F-F10D-BA50-8582EF42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45BF1-E932-F7F1-8D33-70641CD4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86299-0E6A-77B5-09BB-B9ED00E8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3BE124C-6B6E-A66B-CA47-7217F8C96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5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34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42" y="2063135"/>
            <a:ext cx="11212287" cy="1276966"/>
          </a:xfrm>
        </p:spPr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Toxicokinetic Chemical Simulator (ToCS):</a:t>
            </a:r>
            <a:br>
              <a:rPr lang="en-US" dirty="0">
                <a:latin typeface="Merriweather"/>
              </a:rPr>
            </a:br>
            <a:r>
              <a:rPr lang="en-US" dirty="0">
                <a:latin typeface="Merriweather"/>
                <a:cs typeface="Arial"/>
              </a:rPr>
              <a:t>A Graphical User Interface for High-Throughput Chemical Analysis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5" y="4299857"/>
            <a:ext cx="9987221" cy="19644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370"/>
              </a:lnSpc>
            </a:pPr>
            <a:r>
              <a:rPr lang="en-US" dirty="0">
                <a:latin typeface="Helvetica"/>
                <a:cs typeface="Arial"/>
              </a:rPr>
              <a:t>Kristen Leonard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Contractor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Office of Scientific Coordination and Computational Sciences (OSCCS)</a:t>
            </a:r>
            <a:endParaRPr lang="en-US" dirty="0"/>
          </a:p>
          <a:p>
            <a:pPr>
              <a:lnSpc>
                <a:spcPct val="120370"/>
              </a:lnSpc>
            </a:pPr>
            <a:r>
              <a:rPr lang="en-US" dirty="0">
                <a:latin typeface="Helvetica"/>
                <a:cs typeface="Arial"/>
              </a:rPr>
              <a:t>October XX, 2025</a:t>
            </a:r>
          </a:p>
        </p:txBody>
      </p:sp>
    </p:spTree>
    <p:extLst>
      <p:ext uri="{BB962C8B-B14F-4D97-AF65-F5344CB8AC3E}">
        <p14:creationId xmlns:p14="http://schemas.microsoft.com/office/powerpoint/2010/main" val="23697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1F20-5E24-4D98-8676-AB27A65A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6C1E-B547-F787-3573-9C4C1874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Compound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F837-BE86-6131-8901-08A2E5B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7E1B4-13C5-9F8E-08E6-FAA7CB7F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D600-3BC0-4444-D91A-641B3CF9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, Word&#10;&#10;AI-generated content may be incorrect.">
            <a:extLst>
              <a:ext uri="{FF2B5EF4-FFF2-40B4-BE49-F238E27FC236}">
                <a16:creationId xmlns:a16="http://schemas.microsoft.com/office/drawing/2014/main" id="{D856CC6A-F0E3-1061-0D3D-BB085C98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04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558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AD484-C21C-A021-BB6E-8C1EDCF6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E7E3-4019-2D02-646F-2849DB72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Uploading Data for Ponceau 4R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89661-294E-CE3E-8278-B0C765C1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AD9D1-F95B-1747-415C-911D3D6C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D1C8-8610-EA8D-0845-1F0A354F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806ED35A-0E4E-B120-B473-A2A43F49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43" b="29274"/>
          <a:stretch>
            <a:fillRect/>
          </a:stretch>
        </p:blipFill>
        <p:spPr>
          <a:xfrm>
            <a:off x="533365" y="1372913"/>
            <a:ext cx="10716656" cy="46113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7B4C64-BE5E-3822-8858-AB0A424DF8AC}"/>
              </a:ext>
            </a:extLst>
          </p:cNvPr>
          <p:cNvSpPr/>
          <p:nvPr/>
        </p:nvSpPr>
        <p:spPr>
          <a:xfrm>
            <a:off x="4724400" y="4819858"/>
            <a:ext cx="1273277" cy="263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3F921-EC45-CBFF-B3C7-15EEDA10D721}"/>
              </a:ext>
            </a:extLst>
          </p:cNvPr>
          <p:cNvSpPr/>
          <p:nvPr/>
        </p:nvSpPr>
        <p:spPr>
          <a:xfrm>
            <a:off x="2851354" y="1707948"/>
            <a:ext cx="3067665" cy="484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8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214E-975E-C562-3E5D-5C036C8DB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6A7C-88AC-D948-BE30-176B782B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Uploading Data for Ponceau 4R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F10B7-FC3B-1372-838D-A913F954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AC959-C9DB-1D4D-9C93-5C586BAA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5945F-2082-B55E-A862-0A13A419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&#10;&#10;AI-generated content may be incorrect.">
            <a:extLst>
              <a:ext uri="{FF2B5EF4-FFF2-40B4-BE49-F238E27FC236}">
                <a16:creationId xmlns:a16="http://schemas.microsoft.com/office/drawing/2014/main" id="{7F21398E-507E-9AAA-9EB6-72A63DC0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2" r="33952" b="20143"/>
          <a:stretch>
            <a:fillRect/>
          </a:stretch>
        </p:blipFill>
        <p:spPr>
          <a:xfrm>
            <a:off x="1591600" y="1110993"/>
            <a:ext cx="8768437" cy="5288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98CC6-4403-9340-1FF0-9575D2BBF66F}"/>
              </a:ext>
            </a:extLst>
          </p:cNvPr>
          <p:cNvSpPr/>
          <p:nvPr/>
        </p:nvSpPr>
        <p:spPr>
          <a:xfrm>
            <a:off x="4257368" y="1427337"/>
            <a:ext cx="3647767" cy="5604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EF95B-F76F-3692-2B9E-63F579A4286D}"/>
              </a:ext>
            </a:extLst>
          </p:cNvPr>
          <p:cNvSpPr/>
          <p:nvPr/>
        </p:nvSpPr>
        <p:spPr>
          <a:xfrm>
            <a:off x="3086104" y="4008304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294B1C-1E4F-074C-9F14-B07A12B6EB86}"/>
              </a:ext>
            </a:extLst>
          </p:cNvPr>
          <p:cNvSpPr/>
          <p:nvPr/>
        </p:nvSpPr>
        <p:spPr>
          <a:xfrm>
            <a:off x="3086104" y="4399935"/>
            <a:ext cx="7273933" cy="239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940533-18A3-E6D5-B045-659BF9B820FB}"/>
              </a:ext>
            </a:extLst>
          </p:cNvPr>
          <p:cNvSpPr/>
          <p:nvPr/>
        </p:nvSpPr>
        <p:spPr>
          <a:xfrm>
            <a:off x="3086104" y="5160682"/>
            <a:ext cx="7273933" cy="269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C4457-CEB8-386E-5EAA-FBEDFF9BD035}"/>
              </a:ext>
            </a:extLst>
          </p:cNvPr>
          <p:cNvSpPr/>
          <p:nvPr/>
        </p:nvSpPr>
        <p:spPr>
          <a:xfrm>
            <a:off x="3086103" y="5583063"/>
            <a:ext cx="7273933" cy="4251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8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89E30-DD79-1706-014B-F1326EF0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72B3-177E-DB5D-95EA-F9ABD9C6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Advanced Parameters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9D4B-91E1-013E-14C2-8A672A0C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CD01A-FBF1-0DA8-E8BC-11C2E649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6983-C9CB-5A8E-32AC-26137AED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ext, application, Word&#10;&#10;AI-generated content may be incorrect.">
            <a:extLst>
              <a:ext uri="{FF2B5EF4-FFF2-40B4-BE49-F238E27FC236}">
                <a16:creationId xmlns:a16="http://schemas.microsoft.com/office/drawing/2014/main" id="{9C9FA12A-6247-9D75-F8E2-DAE0FB9E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6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191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7958E-39DD-E9E5-A473-8D876A42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AD89-67B9-0381-3C59-993CE4C8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Run Simulation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D3868-62E0-E5F9-4B17-ACA96BF0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F81FD-12BD-B3CF-F317-214A574A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47F8E-90AF-7EB6-C311-C21FC30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line chart&#10;&#10;AI-generated content may be incorrect.">
            <a:extLst>
              <a:ext uri="{FF2B5EF4-FFF2-40B4-BE49-F238E27FC236}">
                <a16:creationId xmlns:a16="http://schemas.microsoft.com/office/drawing/2014/main" id="{9AD96D64-D2B0-0CB1-BB12-28505B64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529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5FFE6-59D3-954C-D16D-13DEC4E4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09AB-C828-A043-0AF9-D6616679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Run Simulation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ABD71-3351-83D8-51B6-D5CB6CFA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0066D-5538-FBF5-A1E3-4594D2F4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EBF28-3A98-609F-10AF-2EE64A73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Chart, scatter chart&#10;&#10;AI-generated content may be incorrect.">
            <a:extLst>
              <a:ext uri="{FF2B5EF4-FFF2-40B4-BE49-F238E27FC236}">
                <a16:creationId xmlns:a16="http://schemas.microsoft.com/office/drawing/2014/main" id="{7BBEBC1E-8D5E-7574-F409-0ABB1030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334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8DD1D-8C0E-6E77-498F-CAA77F076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FE0B-9174-FBAE-F0A1-7AAC3950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2: Run Simulation Tab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7E8E9-B65D-D882-3EFE-5B90B010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77ECA-1ED7-1EE3-A8AB-EA6C9080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9DEA1-ACFE-CB1D-7FFB-A41CB575C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 descr="Graphical user interface, table&#10;&#10;AI-generated content may be incorrect.">
            <a:extLst>
              <a:ext uri="{FF2B5EF4-FFF2-40B4-BE49-F238E27FC236}">
                <a16:creationId xmlns:a16="http://schemas.microsoft.com/office/drawing/2014/main" id="{AE4818C2-179D-CF51-1215-44BF5032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1166455"/>
            <a:ext cx="9103360" cy="5120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0287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9F31-DCA5-B687-FA0D-17D581F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4652-5799-9867-CE4B-03267BF0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384086"/>
            <a:ext cx="10515600" cy="739160"/>
          </a:xfrm>
        </p:spPr>
        <p:txBody>
          <a:bodyPr/>
          <a:lstStyle/>
          <a:p>
            <a:r>
              <a:rPr lang="en-US" dirty="0"/>
              <a:t>Try It On Your Own!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69A3C-0C4E-EF5D-39AD-390A8935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9CF00-79E9-1CF9-EC41-35C35C9E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4ADC2-88B4-7FCC-8693-3BC0B5EE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FC12C-95BA-782E-665D-9A1BEC8012A1}"/>
              </a:ext>
            </a:extLst>
          </p:cNvPr>
          <p:cNvSpPr txBox="1"/>
          <p:nvPr/>
        </p:nvSpPr>
        <p:spPr>
          <a:xfrm>
            <a:off x="491613" y="1314745"/>
            <a:ext cx="111399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Try your own simulation in the Concentration-Time Profiles module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Obtain the rat concentration-time profiles of three chemicals of your choosing across 8 days and use the following inputs: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rat parameter data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3-compartment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Give a 2 mg/kg dose of each chemical at the start of day 0, 2, 4, and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not allow the use of in silico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100% bioavailability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 with 1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each chemical in the gut</a:t>
            </a:r>
          </a:p>
        </p:txBody>
      </p:sp>
    </p:spTree>
    <p:extLst>
      <p:ext uri="{BB962C8B-B14F-4D97-AF65-F5344CB8AC3E}">
        <p14:creationId xmlns:p14="http://schemas.microsoft.com/office/powerpoint/2010/main" val="24429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4AF1-CACF-97E9-A200-429B7313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C767-B1F3-C539-E4CE-FBA16597B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CFE55-A837-24D8-9C6F-DA14C699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65D00-E6AE-7E1C-AEE0-DD4E0F9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88491-CC21-C186-03BA-719D30F2E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8826-EDDA-C1D2-AD99-447675FE4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7B5A-DC7A-E996-B2BA-F111F6BC2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10-Minute Break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6BAC-488A-A5BD-92AC-574C3DC1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087BC-5611-739E-6146-727069F5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D4F2B-6E94-D5F6-22E5-670C4F49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D70E-D087-43AE-A3E2-3BE1200A2DF0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C007C-6AA6-F972-D9F7-5E1BA43B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128F-2BC1-90C9-7D1D-D15E96804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Session II: Concentration-Time Profiles Module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58164-2275-519C-4E21-478A3E21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50279-D43F-BDD2-387C-0A4EE554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D44BA-C079-7CF4-9869-DA978B47F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57F-0F75-4979-8431-1F0D6C6BF341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5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8FD-418A-0C79-A278-C12520B5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99829"/>
            <a:ext cx="10515600" cy="548640"/>
          </a:xfrm>
        </p:spPr>
        <p:txBody>
          <a:bodyPr/>
          <a:lstStyle/>
          <a:p>
            <a:r>
              <a:rPr lang="en-US" dirty="0"/>
              <a:t>PBTK Modeling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141EB-D02D-9596-53A8-C029308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4F7C-909D-7936-4DAC-2768FD04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83F6D-A00E-CADF-AC16-C04EBAB7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5CBD-57C6-4F04-3D44-D8B5875EBFB4}"/>
              </a:ext>
            </a:extLst>
          </p:cNvPr>
          <p:cNvSpPr txBox="1"/>
          <p:nvPr/>
        </p:nvSpPr>
        <p:spPr>
          <a:xfrm>
            <a:off x="368262" y="1608267"/>
            <a:ext cx="81502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Physiologically-based toxicokinetic (PBTK) or pharmacokinetic (PBPK) models predict how a chemical moves through the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Illustrates absorption, distribution, metabolism, and excretion (ADME) processes (‘what the body does to the chemical’)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Models consist of a system of ordinary differential equations (ODEs), where each equation describes the rate of change of the chemical amount/concentration in a model compartment over time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Compartments typically represent specific organs or tissues (may include other anatomical elements)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consist of lumped compartments</a:t>
            </a:r>
          </a:p>
        </p:txBody>
      </p:sp>
      <p:pic>
        <p:nvPicPr>
          <p:cNvPr id="9" name="Picture 8" descr="Text&#10;&#10;AI-generated content may be incorrect.">
            <a:extLst>
              <a:ext uri="{FF2B5EF4-FFF2-40B4-BE49-F238E27FC236}">
                <a16:creationId xmlns:a16="http://schemas.microsoft.com/office/drawing/2014/main" id="{09251F9C-DD6B-2287-2735-E438C0EE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416" y="1460324"/>
            <a:ext cx="2927753" cy="46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F45-A30C-848A-ADB3-7C01FCBC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429668"/>
            <a:ext cx="10515600" cy="548640"/>
          </a:xfrm>
        </p:spPr>
        <p:txBody>
          <a:bodyPr/>
          <a:lstStyle/>
          <a:p>
            <a:r>
              <a:rPr lang="en-US" dirty="0"/>
              <a:t>Available Dosing Scenarios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867FD-1538-96FE-B7CB-9EB96348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49B0A-B39C-618C-6045-B5DBC841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D4378-907F-D582-18CE-B98D6D2F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54259-C0D7-1FD3-62F7-26383C4DCAED}"/>
              </a:ext>
            </a:extLst>
          </p:cNvPr>
          <p:cNvSpPr txBox="1"/>
          <p:nvPr/>
        </p:nvSpPr>
        <p:spPr>
          <a:xfrm>
            <a:off x="219764" y="1136912"/>
            <a:ext cx="82929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Single Dose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One dose that does not repeat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</a:t>
            </a:r>
          </a:p>
          <a:p>
            <a:pPr lvl="1"/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Multiple Doses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Evenly distributed daily doses (ideal for pharmaceuticals)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Dose amounts and times must be the same daily during every administration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1 dose every 8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Unevenly distributed doses (ideal for food)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Dose amounts may be different during every administration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Dose times do not need to be evenly spread across 24 hours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Doses do not need to occur every day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Example: 1 dose at 8:00am, 12:00pm, and 6:00pm daily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7801A9-BEE5-3E0D-5365-8FC2619E2706}"/>
              </a:ext>
            </a:extLst>
          </p:cNvPr>
          <p:cNvGrpSpPr/>
          <p:nvPr/>
        </p:nvGrpSpPr>
        <p:grpSpPr>
          <a:xfrm>
            <a:off x="8540973" y="3184463"/>
            <a:ext cx="3431263" cy="1009273"/>
            <a:chOff x="8423278" y="2679827"/>
            <a:chExt cx="3431263" cy="10092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5C4F2B-6112-279A-F43E-E9CEA9A0321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C334C6-D5C4-101F-6105-BEDA4C95AB44}"/>
                </a:ext>
              </a:extLst>
            </p:cNvPr>
            <p:cNvSpPr txBox="1"/>
            <p:nvPr/>
          </p:nvSpPr>
          <p:spPr>
            <a:xfrm>
              <a:off x="9338048" y="3319768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1DED8F-5503-484A-5547-C231E10E3E61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2E47D3-35FB-9A74-C078-6E1342E05AFB}"/>
                </a:ext>
              </a:extLst>
            </p:cNvPr>
            <p:cNvCxnSpPr>
              <a:cxnSpLocks/>
            </p:cNvCxnSpPr>
            <p:nvPr/>
          </p:nvCxnSpPr>
          <p:spPr>
            <a:xfrm>
              <a:off x="9634934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675905-1A24-B267-75A2-E31EF754067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4162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85F627-9305-0170-49C8-06527FE7C0E5}"/>
              </a:ext>
            </a:extLst>
          </p:cNvPr>
          <p:cNvGrpSpPr/>
          <p:nvPr/>
        </p:nvGrpSpPr>
        <p:grpSpPr>
          <a:xfrm>
            <a:off x="8540973" y="4996414"/>
            <a:ext cx="3431263" cy="1009273"/>
            <a:chOff x="8423278" y="4799502"/>
            <a:chExt cx="3431263" cy="10092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36AAB-31FF-73E2-F942-52B29B219756}"/>
                </a:ext>
              </a:extLst>
            </p:cNvPr>
            <p:cNvSpPr/>
            <p:nvPr/>
          </p:nvSpPr>
          <p:spPr>
            <a:xfrm>
              <a:off x="8423278" y="5235764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B9823F-E51F-EE6C-4E76-3606AC3F12C2}"/>
                </a:ext>
              </a:extLst>
            </p:cNvPr>
            <p:cNvSpPr txBox="1"/>
            <p:nvPr/>
          </p:nvSpPr>
          <p:spPr>
            <a:xfrm>
              <a:off x="9338048" y="5439443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 period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CB6055-507C-555E-BC10-091A925C83E6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9CEF0E-E321-94B9-B54B-074E7D95ACD4}"/>
                </a:ext>
              </a:extLst>
            </p:cNvPr>
            <p:cNvCxnSpPr>
              <a:cxnSpLocks/>
            </p:cNvCxnSpPr>
            <p:nvPr/>
          </p:nvCxnSpPr>
          <p:spPr>
            <a:xfrm>
              <a:off x="9055515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8572D1A-F1ED-8A8F-1F26-EAA35200364B}"/>
                </a:ext>
              </a:extLst>
            </p:cNvPr>
            <p:cNvCxnSpPr>
              <a:cxnSpLocks/>
            </p:cNvCxnSpPr>
            <p:nvPr/>
          </p:nvCxnSpPr>
          <p:spPr>
            <a:xfrm>
              <a:off x="9995574" y="4799502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E34C6-2F9B-4759-124E-9B76CC312DB5}"/>
              </a:ext>
            </a:extLst>
          </p:cNvPr>
          <p:cNvGrpSpPr/>
          <p:nvPr/>
        </p:nvGrpSpPr>
        <p:grpSpPr>
          <a:xfrm>
            <a:off x="8540971" y="1681527"/>
            <a:ext cx="3431263" cy="615068"/>
            <a:chOff x="8423278" y="2679827"/>
            <a:chExt cx="3431263" cy="61506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50AA60-E6C9-57DA-A51A-8A2A5B2D588B}"/>
                </a:ext>
              </a:extLst>
            </p:cNvPr>
            <p:cNvSpPr/>
            <p:nvPr/>
          </p:nvSpPr>
          <p:spPr>
            <a:xfrm>
              <a:off x="8423278" y="3116089"/>
              <a:ext cx="3431263" cy="1788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254B69-3E78-EC2D-7EE0-900233EDDEAD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78" y="2679827"/>
              <a:ext cx="0" cy="4181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041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093C-4BEC-0A5B-7603-D0CCFBAB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5C77-6EAB-1890-2BB1-3C9BD4A5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722377"/>
            <a:ext cx="10515600" cy="548640"/>
          </a:xfrm>
        </p:spPr>
        <p:txBody>
          <a:bodyPr/>
          <a:lstStyle/>
          <a:p>
            <a:r>
              <a:rPr lang="en-US" dirty="0"/>
              <a:t>Concentration-Time Profile Module Outputs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BDAA-5A97-4969-48B0-D2DAC071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50265-777C-C987-A888-41FC117F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1FD0B-63EB-F9E2-B73F-B73806F5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45AB-C26C-BCDD-0B89-8ADEFF717CB9}"/>
              </a:ext>
            </a:extLst>
          </p:cNvPr>
          <p:cNvSpPr txBox="1"/>
          <p:nvPr/>
        </p:nvSpPr>
        <p:spPr>
          <a:xfrm>
            <a:off x="4971426" y="1706319"/>
            <a:ext cx="69274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Plots and tables of the concentrations or amounts of a chemical over time 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Summary statistics of the concentration-time profile curves within each model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Cmax – maximal concentration or amount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time to Cmax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AUC – area under the curve of each compartment</a:t>
            </a:r>
          </a:p>
        </p:txBody>
      </p:sp>
      <p:pic>
        <p:nvPicPr>
          <p:cNvPr id="9" name="Picture 8" descr="Diagram&#10;&#10;AI-generated content may be incorrect.">
            <a:extLst>
              <a:ext uri="{FF2B5EF4-FFF2-40B4-BE49-F238E27FC236}">
                <a16:creationId xmlns:a16="http://schemas.microsoft.com/office/drawing/2014/main" id="{5B92E450-1DBC-A57A-D687-EE82591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3" t="71419" r="67776" b="5742"/>
          <a:stretch>
            <a:fillRect/>
          </a:stretch>
        </p:blipFill>
        <p:spPr>
          <a:xfrm>
            <a:off x="819849" y="2797639"/>
            <a:ext cx="4070096" cy="1972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E45DE-F2D5-ABE8-61D4-81192765EFC1}"/>
              </a:ext>
            </a:extLst>
          </p:cNvPr>
          <p:cNvSpPr txBox="1"/>
          <p:nvPr/>
        </p:nvSpPr>
        <p:spPr>
          <a:xfrm>
            <a:off x="905346" y="4695152"/>
            <a:ext cx="67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Tmax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89F31-25EF-01DA-34B6-2FAABFFF1348}"/>
              </a:ext>
            </a:extLst>
          </p:cNvPr>
          <p:cNvSpPr txBox="1"/>
          <p:nvPr/>
        </p:nvSpPr>
        <p:spPr>
          <a:xfrm>
            <a:off x="238846" y="2716259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Cmax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6358274-00C9-8C5F-40C6-6885DC4FE783}"/>
              </a:ext>
            </a:extLst>
          </p:cNvPr>
          <p:cNvSpPr/>
          <p:nvPr/>
        </p:nvSpPr>
        <p:spPr>
          <a:xfrm>
            <a:off x="1059255" y="2906162"/>
            <a:ext cx="3739082" cy="1765426"/>
          </a:xfrm>
          <a:custGeom>
            <a:avLst/>
            <a:gdLst>
              <a:gd name="connsiteX0" fmla="*/ 0 w 3739082"/>
              <a:gd name="connsiteY0" fmla="*/ 1756373 h 1765426"/>
              <a:gd name="connsiteX1" fmla="*/ 72428 w 3739082"/>
              <a:gd name="connsiteY1" fmla="*/ 289711 h 1765426"/>
              <a:gd name="connsiteX2" fmla="*/ 90535 w 3739082"/>
              <a:gd name="connsiteY2" fmla="*/ 81482 h 1765426"/>
              <a:gd name="connsiteX3" fmla="*/ 135802 w 3739082"/>
              <a:gd name="connsiteY3" fmla="*/ 0 h 1765426"/>
              <a:gd name="connsiteX4" fmla="*/ 271604 w 3739082"/>
              <a:gd name="connsiteY4" fmla="*/ 172016 h 1765426"/>
              <a:gd name="connsiteX5" fmla="*/ 488888 w 3739082"/>
              <a:gd name="connsiteY5" fmla="*/ 534155 h 1765426"/>
              <a:gd name="connsiteX6" fmla="*/ 760492 w 3739082"/>
              <a:gd name="connsiteY6" fmla="*/ 860080 h 1765426"/>
              <a:gd name="connsiteX7" fmla="*/ 1131684 w 3739082"/>
              <a:gd name="connsiteY7" fmla="*/ 1140737 h 1765426"/>
              <a:gd name="connsiteX8" fmla="*/ 1358020 w 3739082"/>
              <a:gd name="connsiteY8" fmla="*/ 1294646 h 1765426"/>
              <a:gd name="connsiteX9" fmla="*/ 1774480 w 3739082"/>
              <a:gd name="connsiteY9" fmla="*/ 1439501 h 1765426"/>
              <a:gd name="connsiteX10" fmla="*/ 2326741 w 3739082"/>
              <a:gd name="connsiteY10" fmla="*/ 1566250 h 1765426"/>
              <a:gd name="connsiteX11" fmla="*/ 3132499 w 3739082"/>
              <a:gd name="connsiteY11" fmla="*/ 1647731 h 1765426"/>
              <a:gd name="connsiteX12" fmla="*/ 3603280 w 3739082"/>
              <a:gd name="connsiteY12" fmla="*/ 1665838 h 1765426"/>
              <a:gd name="connsiteX13" fmla="*/ 3739082 w 3739082"/>
              <a:gd name="connsiteY13" fmla="*/ 1656785 h 1765426"/>
              <a:gd name="connsiteX14" fmla="*/ 3739082 w 3739082"/>
              <a:gd name="connsiteY14" fmla="*/ 1765426 h 1765426"/>
              <a:gd name="connsiteX15" fmla="*/ 0 w 3739082"/>
              <a:gd name="connsiteY15" fmla="*/ 1756373 h 176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082" h="1765426">
                <a:moveTo>
                  <a:pt x="0" y="1756373"/>
                </a:moveTo>
                <a:lnTo>
                  <a:pt x="72428" y="289711"/>
                </a:lnTo>
                <a:lnTo>
                  <a:pt x="90535" y="81482"/>
                </a:lnTo>
                <a:lnTo>
                  <a:pt x="135802" y="0"/>
                </a:lnTo>
                <a:lnTo>
                  <a:pt x="271604" y="172016"/>
                </a:lnTo>
                <a:lnTo>
                  <a:pt x="488888" y="534155"/>
                </a:lnTo>
                <a:lnTo>
                  <a:pt x="760492" y="860080"/>
                </a:lnTo>
                <a:lnTo>
                  <a:pt x="1131684" y="1140737"/>
                </a:lnTo>
                <a:lnTo>
                  <a:pt x="1358020" y="1294646"/>
                </a:lnTo>
                <a:lnTo>
                  <a:pt x="1774480" y="1439501"/>
                </a:lnTo>
                <a:lnTo>
                  <a:pt x="2326741" y="1566250"/>
                </a:lnTo>
                <a:lnTo>
                  <a:pt x="3132499" y="1647731"/>
                </a:lnTo>
                <a:lnTo>
                  <a:pt x="3603280" y="1665838"/>
                </a:lnTo>
                <a:lnTo>
                  <a:pt x="3739082" y="1656785"/>
                </a:lnTo>
                <a:lnTo>
                  <a:pt x="3739082" y="1765426"/>
                </a:lnTo>
                <a:lnTo>
                  <a:pt x="0" y="17563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83BB1C-7A56-FAE3-7EB0-6B0B554F3648}"/>
              </a:ext>
            </a:extLst>
          </p:cNvPr>
          <p:cNvCxnSpPr/>
          <p:nvPr/>
        </p:nvCxnSpPr>
        <p:spPr>
          <a:xfrm flipH="1">
            <a:off x="905346" y="2915216"/>
            <a:ext cx="30175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17B20-D350-1552-0829-1DEE1C8C8AF6}"/>
              </a:ext>
            </a:extLst>
          </p:cNvPr>
          <p:cNvCxnSpPr>
            <a:cxnSpLocks/>
          </p:cNvCxnSpPr>
          <p:nvPr/>
        </p:nvCxnSpPr>
        <p:spPr>
          <a:xfrm>
            <a:off x="1213164" y="2924269"/>
            <a:ext cx="0" cy="173736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BE24FF-3181-CC7C-4BF5-26CE6DE762DE}"/>
              </a:ext>
            </a:extLst>
          </p:cNvPr>
          <p:cNvSpPr txBox="1"/>
          <p:nvPr/>
        </p:nvSpPr>
        <p:spPr>
          <a:xfrm>
            <a:off x="1501652" y="4098604"/>
            <a:ext cx="5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13499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AA18-1132-85CC-F104-23DF03B9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04660"/>
            <a:ext cx="10515600" cy="548640"/>
          </a:xfrm>
        </p:spPr>
        <p:txBody>
          <a:bodyPr/>
          <a:lstStyle/>
          <a:p>
            <a:r>
              <a:rPr lang="en-US" dirty="0"/>
              <a:t>Concentration-Time Profile Module Inputs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8DD6F-1CF6-8FAF-9777-354B347B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06E82-6704-6277-46A2-F66B5D2D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1377B-316F-2E62-F5AF-8FC4ED4A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83A27-F504-D37B-2903-22A6CAED61D5}"/>
              </a:ext>
            </a:extLst>
          </p:cNvPr>
          <p:cNvSpPr txBox="1"/>
          <p:nvPr/>
        </p:nvSpPr>
        <p:spPr>
          <a:xfrm>
            <a:off x="724684" y="1637378"/>
            <a:ext cx="59120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Species and species preferences (if applicable)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simulation days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Dosing method, units, frequency, and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Chemicals to simulate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2AB09-9B24-811D-B61C-7137AE15A921}"/>
              </a:ext>
            </a:extLst>
          </p:cNvPr>
          <p:cNvSpPr txBox="1"/>
          <p:nvPr/>
        </p:nvSpPr>
        <p:spPr>
          <a:xfrm>
            <a:off x="6915935" y="1637378"/>
            <a:ext cx="48101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Optional: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compartment values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Bioavailability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solver settings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calculation preferences involving the hepatic clearance, fraction unbound in plasma, ratio of chemical concentration in blood to plasma, and partition coefficients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1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3BD0-C748-8FCB-D5F2-6EFC3F51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05019"/>
            <a:ext cx="10515600" cy="548640"/>
          </a:xfrm>
        </p:spPr>
        <p:txBody>
          <a:bodyPr/>
          <a:lstStyle/>
          <a:p>
            <a:r>
              <a:rPr lang="en-US" dirty="0"/>
              <a:t>Example 1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393A-9814-0793-B719-70A4F389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200150"/>
            <a:ext cx="10192657" cy="4962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Goal: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Obtain the concentration-time profiles of five indirect food additives during all three trimesters of human pregnancy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 the available in silico parameters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Orally consumes 0.5 mg/kg BW of each chemical twice a day (every 12 hours), every day for the entire pregnancy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8679-4A41-0FD7-ADAE-EAEC40A3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8D2B7-A3C9-D176-8251-82051502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24FD-B4E6-4992-31B0-B31FF3ED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0B852F-1947-FAE8-47E6-1024F79B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89047"/>
              </p:ext>
            </p:extLst>
          </p:nvPr>
        </p:nvGraphicFramePr>
        <p:xfrm>
          <a:off x="2996294" y="2548464"/>
          <a:ext cx="602523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11">
                  <a:extLst>
                    <a:ext uri="{9D8B030D-6E8A-4147-A177-3AD203B41FA5}">
                      <a16:colId xmlns:a16="http://schemas.microsoft.com/office/drawing/2014/main" val="4055992754"/>
                    </a:ext>
                  </a:extLst>
                </a:gridCol>
                <a:gridCol w="2096026">
                  <a:extLst>
                    <a:ext uri="{9D8B030D-6E8A-4147-A177-3AD203B41FA5}">
                      <a16:colId xmlns:a16="http://schemas.microsoft.com/office/drawing/2014/main" val="3209741333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5387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Cyclohexylamine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108-91-8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61621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102-71-6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4041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4,4’-sulfonyldiphenol (Bisphenol 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80-09-1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8422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Ethanolamine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141-43-5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70655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Dodecylguanidine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acetate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Diodine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2439-10-3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9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0052-B609-8965-AA2E-E3DC92E9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37B6-5FF5-3C15-CADD-98FAB747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463835"/>
            <a:ext cx="10515600" cy="548640"/>
          </a:xfrm>
        </p:spPr>
        <p:txBody>
          <a:bodyPr/>
          <a:lstStyle/>
          <a:p>
            <a:r>
              <a:rPr lang="en-US" dirty="0"/>
              <a:t>Example 1: General Parameters Tab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4DCFA-891C-71CB-92CE-C3BE8CFED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9282"/>
          <a:stretch>
            <a:fillRect/>
          </a:stretch>
        </p:blipFill>
        <p:spPr>
          <a:xfrm>
            <a:off x="539927" y="1531396"/>
            <a:ext cx="11112145" cy="3795207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E4FC1-5934-D411-B875-6E8D8FC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44607-451A-F205-8076-4B7DD390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C9282-73C5-B842-2B38-051572B5D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5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5583</TotalTime>
  <Words>895</Words>
  <Application>Microsoft Office PowerPoint</Application>
  <PresentationFormat>Widescreen</PresentationFormat>
  <Paragraphs>240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Helvetica</vt:lpstr>
      <vt:lpstr>Merriweather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II: Concentration-Time Profiles Module</vt:lpstr>
      <vt:lpstr>PBTK Modeling Overview</vt:lpstr>
      <vt:lpstr>Available Dosing Scenarios</vt:lpstr>
      <vt:lpstr>Concentration-Time Profile Module Outputs</vt:lpstr>
      <vt:lpstr>Concentration-Time Profile Module Inputs</vt:lpstr>
      <vt:lpstr>Example 1 Scenario</vt:lpstr>
      <vt:lpstr>Example 1: General Parameters Tab</vt:lpstr>
      <vt:lpstr>Example 1: Model Specifications Tab</vt:lpstr>
      <vt:lpstr>Example 1: Compound Selection Tab</vt:lpstr>
      <vt:lpstr>Example 1: Advanced Parameters Tab</vt:lpstr>
      <vt:lpstr>Example 1: Run Simulation Tab (Prior to Simulation Run)</vt:lpstr>
      <vt:lpstr>Example 1: Run Simulation Results Curves</vt:lpstr>
      <vt:lpstr>Example 1: Run Simulation Results Curves</vt:lpstr>
      <vt:lpstr>Example 1: Run Simulation Tab TK Summary Table</vt:lpstr>
      <vt:lpstr>Example 2 Scenario</vt:lpstr>
      <vt:lpstr>Example 2: General Parameters Tab</vt:lpstr>
      <vt:lpstr>Example 2: Model Specifications Tab</vt:lpstr>
      <vt:lpstr>Example 2: Compound Selection</vt:lpstr>
      <vt:lpstr>Example 2: Uploading Data for Ponceau 4R</vt:lpstr>
      <vt:lpstr>Example 2: Uploading Data for Ponceau 4R</vt:lpstr>
      <vt:lpstr>Example 2: Advanced Parameters Tab</vt:lpstr>
      <vt:lpstr>Example 2: Run Simulation Tab</vt:lpstr>
      <vt:lpstr>Example 2: Run Simulation Tab</vt:lpstr>
      <vt:lpstr>Example 2: Run Simulation Tab</vt:lpstr>
      <vt:lpstr>Try It On Your Own!</vt:lpstr>
      <vt:lpstr>Questions?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2025-09-24T12:52:10Z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